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4170" r:id="rId2"/>
  </p:sldMasterIdLst>
  <p:notesMasterIdLst>
    <p:notesMasterId r:id="rId19"/>
  </p:notesMasterIdLst>
  <p:sldIdLst>
    <p:sldId id="260" r:id="rId3"/>
    <p:sldId id="1256" r:id="rId4"/>
    <p:sldId id="432" r:id="rId5"/>
    <p:sldId id="1283" r:id="rId6"/>
    <p:sldId id="1282" r:id="rId7"/>
    <p:sldId id="551" r:id="rId8"/>
    <p:sldId id="1264" r:id="rId9"/>
    <p:sldId id="1263" r:id="rId10"/>
    <p:sldId id="502" r:id="rId11"/>
    <p:sldId id="1286" r:id="rId12"/>
    <p:sldId id="1287" r:id="rId13"/>
    <p:sldId id="1288" r:id="rId14"/>
    <p:sldId id="1284" r:id="rId15"/>
    <p:sldId id="1285" r:id="rId16"/>
    <p:sldId id="1267" r:id="rId17"/>
    <p:sldId id="1246"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4FC"/>
    <a:srgbClr val="0033CC"/>
    <a:srgbClr val="008000"/>
    <a:srgbClr val="FFFFCC"/>
    <a:srgbClr val="0000CC"/>
    <a:srgbClr val="CCCCFF"/>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7" autoAdjust="0"/>
    <p:restoredTop sz="94660"/>
  </p:normalViewPr>
  <p:slideViewPr>
    <p:cSldViewPr snapToGrid="0">
      <p:cViewPr varScale="1">
        <p:scale>
          <a:sx n="113" d="100"/>
          <a:sy n="113" d="100"/>
        </p:scale>
        <p:origin x="6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580FA-099F-4003-9AB3-10C586FC9F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2BEB83F-C6F9-49A2-B409-5E299704AC3F}">
      <dgm:prSet phldrT="[Text]" custT="1"/>
      <dgm:spPr/>
      <dgm:t>
        <a:bodyPr/>
        <a:lstStyle/>
        <a:p>
          <a:pPr algn="l">
            <a:spcBef>
              <a:spcPts val="600"/>
            </a:spcBef>
            <a:spcAft>
              <a:spcPts val="600"/>
            </a:spcAft>
            <a:buClrTx/>
            <a:buSzTx/>
            <a:buFontTx/>
            <a:buNone/>
          </a:pPr>
          <a:r>
            <a:rPr lang="en-US" sz="4000" dirty="0" err="1"/>
            <a:t>Luật</a:t>
          </a:r>
          <a:r>
            <a:rPr lang="en-US" sz="4000" dirty="0"/>
            <a:t> </a:t>
          </a:r>
          <a:r>
            <a:rPr lang="en-US" sz="4000" dirty="0" err="1"/>
            <a:t>Giáo</a:t>
          </a:r>
          <a:r>
            <a:rPr lang="en-US" sz="4000" dirty="0"/>
            <a:t> </a:t>
          </a:r>
          <a:r>
            <a:rPr lang="en-US" sz="4000" dirty="0" err="1"/>
            <a:t>dục</a:t>
          </a:r>
          <a:r>
            <a:rPr lang="en-US" sz="4000" dirty="0"/>
            <a:t> </a:t>
          </a:r>
          <a:r>
            <a:rPr lang="en-US" sz="4000" dirty="0" err="1"/>
            <a:t>đã</a:t>
          </a:r>
          <a:r>
            <a:rPr lang="en-US" sz="4000" dirty="0"/>
            <a:t> </a:t>
          </a:r>
          <a:r>
            <a:rPr lang="en-US" sz="4000" dirty="0" err="1"/>
            <a:t>sửa</a:t>
          </a:r>
          <a:r>
            <a:rPr lang="en-US" sz="4000" dirty="0"/>
            <a:t> </a:t>
          </a:r>
          <a:r>
            <a:rPr lang="en-US" sz="4000" dirty="0" err="1"/>
            <a:t>đổi</a:t>
          </a:r>
          <a:r>
            <a:rPr lang="en-US" sz="4000" dirty="0"/>
            <a:t> </a:t>
          </a:r>
          <a:r>
            <a:rPr lang="en-US" sz="4000" dirty="0" err="1"/>
            <a:t>quy</a:t>
          </a:r>
          <a:r>
            <a:rPr lang="en-US" sz="4000" dirty="0"/>
            <a:t> </a:t>
          </a:r>
          <a:r>
            <a:rPr lang="en-US" sz="4000" dirty="0" err="1"/>
            <a:t>định</a:t>
          </a:r>
          <a:r>
            <a:rPr lang="en-US" sz="4000" dirty="0"/>
            <a:t> </a:t>
          </a:r>
          <a:r>
            <a:rPr lang="en-US" sz="4000" dirty="0" err="1"/>
            <a:t>quản</a:t>
          </a:r>
          <a:r>
            <a:rPr lang="en-US" sz="4000" dirty="0"/>
            <a:t> </a:t>
          </a:r>
          <a:r>
            <a:rPr lang="en-US" sz="4000" dirty="0" err="1"/>
            <a:t>lý</a:t>
          </a:r>
          <a:r>
            <a:rPr lang="en-US" sz="4000" dirty="0"/>
            <a:t> </a:t>
          </a:r>
          <a:r>
            <a:rPr lang="en-US" sz="4000" dirty="0" err="1"/>
            <a:t>chặt</a:t>
          </a:r>
          <a:r>
            <a:rPr lang="en-US" sz="4000" dirty="0"/>
            <a:t> </a:t>
          </a:r>
          <a:r>
            <a:rPr lang="en-US" sz="4000" dirty="0" err="1"/>
            <a:t>chẽ</a:t>
          </a:r>
          <a:r>
            <a:rPr lang="en-US" sz="4000" dirty="0"/>
            <a:t> </a:t>
          </a:r>
          <a:r>
            <a:rPr lang="en-US" sz="4000" dirty="0" err="1"/>
            <a:t>nguồn</a:t>
          </a:r>
          <a:r>
            <a:rPr lang="en-US" sz="4000" dirty="0"/>
            <a:t> </a:t>
          </a:r>
          <a:r>
            <a:rPr lang="en-US" sz="4000" dirty="0" err="1"/>
            <a:t>thu</a:t>
          </a:r>
          <a:r>
            <a:rPr lang="en-US" sz="4000" dirty="0"/>
            <a:t>, chi </a:t>
          </a:r>
          <a:r>
            <a:rPr lang="en-US" sz="4000" dirty="0" err="1"/>
            <a:t>tài</a:t>
          </a:r>
          <a:r>
            <a:rPr lang="en-US" sz="4000" dirty="0"/>
            <a:t> </a:t>
          </a:r>
          <a:r>
            <a:rPr lang="en-US" sz="4000" dirty="0" err="1"/>
            <a:t>chính</a:t>
          </a:r>
          <a:r>
            <a:rPr lang="en-US" sz="4000" dirty="0"/>
            <a:t>, </a:t>
          </a:r>
          <a:r>
            <a:rPr lang="en-US" sz="4000" dirty="0" err="1"/>
            <a:t>quản</a:t>
          </a:r>
          <a:r>
            <a:rPr lang="en-US" sz="4000" dirty="0"/>
            <a:t> </a:t>
          </a:r>
          <a:r>
            <a:rPr lang="en-US" sz="4000" dirty="0" err="1"/>
            <a:t>lý</a:t>
          </a:r>
          <a:r>
            <a:rPr lang="en-US" sz="4000" dirty="0"/>
            <a:t> </a:t>
          </a:r>
          <a:r>
            <a:rPr lang="en-US" sz="4000" dirty="0" err="1"/>
            <a:t>tài</a:t>
          </a:r>
          <a:r>
            <a:rPr lang="en-US" sz="4000" dirty="0"/>
            <a:t> </a:t>
          </a:r>
          <a:r>
            <a:rPr lang="en-US" sz="4000" dirty="0" err="1"/>
            <a:t>sản</a:t>
          </a:r>
          <a:r>
            <a:rPr lang="en-US" sz="4000" dirty="0"/>
            <a:t> </a:t>
          </a:r>
          <a:r>
            <a:rPr lang="en-US" sz="4000" dirty="0" err="1"/>
            <a:t>theo</a:t>
          </a:r>
          <a:r>
            <a:rPr lang="en-US" sz="4000" dirty="0"/>
            <a:t> </a:t>
          </a:r>
          <a:r>
            <a:rPr lang="en-US" sz="4000" dirty="0" err="1"/>
            <a:t>quy</a:t>
          </a:r>
          <a:r>
            <a:rPr lang="en-US" sz="4000" dirty="0"/>
            <a:t> </a:t>
          </a:r>
          <a:r>
            <a:rPr lang="en-US" sz="4000" dirty="0" err="1"/>
            <a:t>định</a:t>
          </a:r>
          <a:r>
            <a:rPr lang="en-US" sz="4000" dirty="0"/>
            <a:t> </a:t>
          </a:r>
          <a:r>
            <a:rPr lang="en-US" sz="4000" dirty="0" err="1"/>
            <a:t>của</a:t>
          </a:r>
          <a:r>
            <a:rPr lang="en-US" sz="4000" dirty="0"/>
            <a:t> </a:t>
          </a:r>
          <a:r>
            <a:rPr lang="en-US" sz="4000" dirty="0" err="1"/>
            <a:t>Luật</a:t>
          </a:r>
          <a:r>
            <a:rPr lang="en-US" sz="4000" dirty="0"/>
            <a:t> </a:t>
          </a:r>
          <a:r>
            <a:rPr lang="en-US" sz="4000" dirty="0" err="1"/>
            <a:t>Ngân</a:t>
          </a:r>
          <a:r>
            <a:rPr lang="en-US" sz="4000" dirty="0"/>
            <a:t> </a:t>
          </a:r>
          <a:r>
            <a:rPr lang="en-US" sz="4000" dirty="0" err="1"/>
            <a:t>sách</a:t>
          </a:r>
          <a:r>
            <a:rPr lang="en-US" sz="4000" dirty="0"/>
            <a:t> </a:t>
          </a:r>
          <a:r>
            <a:rPr lang="en-US" sz="4000" dirty="0" err="1"/>
            <a:t>Nhà</a:t>
          </a:r>
          <a:r>
            <a:rPr lang="en-US" sz="4000" dirty="0"/>
            <a:t> </a:t>
          </a:r>
          <a:r>
            <a:rPr lang="en-US" sz="4000" dirty="0" err="1"/>
            <a:t>nước</a:t>
          </a:r>
          <a:r>
            <a:rPr lang="en-US" sz="4000" dirty="0"/>
            <a:t> </a:t>
          </a:r>
          <a:r>
            <a:rPr lang="en-US" sz="4000" dirty="0" err="1"/>
            <a:t>và</a:t>
          </a:r>
          <a:r>
            <a:rPr lang="en-US" sz="4000" dirty="0"/>
            <a:t> </a:t>
          </a:r>
          <a:r>
            <a:rPr lang="en-US" sz="4000" dirty="0" err="1"/>
            <a:t>Luật</a:t>
          </a:r>
          <a:r>
            <a:rPr lang="en-US" sz="4000" dirty="0"/>
            <a:t> </a:t>
          </a:r>
          <a:r>
            <a:rPr lang="en-US" sz="4000" dirty="0" err="1"/>
            <a:t>Quản</a:t>
          </a:r>
          <a:r>
            <a:rPr lang="en-US" sz="4000" dirty="0"/>
            <a:t> </a:t>
          </a:r>
          <a:r>
            <a:rPr lang="en-US" sz="4000" dirty="0" err="1"/>
            <a:t>lý</a:t>
          </a:r>
          <a:r>
            <a:rPr lang="en-US" sz="4000" dirty="0"/>
            <a:t> </a:t>
          </a:r>
          <a:r>
            <a:rPr lang="en-US" sz="4000" dirty="0" err="1"/>
            <a:t>sử</a:t>
          </a:r>
          <a:r>
            <a:rPr lang="en-US" sz="4000" dirty="0"/>
            <a:t> </a:t>
          </a:r>
          <a:r>
            <a:rPr lang="en-US" sz="4000" dirty="0" err="1"/>
            <a:t>dụng</a:t>
          </a:r>
          <a:r>
            <a:rPr lang="en-US" sz="4000" dirty="0"/>
            <a:t> </a:t>
          </a:r>
          <a:r>
            <a:rPr lang="en-US" sz="4000" dirty="0" err="1"/>
            <a:t>tài</a:t>
          </a:r>
          <a:r>
            <a:rPr lang="en-US" sz="4000" dirty="0"/>
            <a:t> </a:t>
          </a:r>
          <a:r>
            <a:rPr lang="en-US" sz="4000" dirty="0" err="1"/>
            <a:t>sản</a:t>
          </a:r>
          <a:r>
            <a:rPr lang="en-US" sz="4000" dirty="0"/>
            <a:t> </a:t>
          </a:r>
          <a:r>
            <a:rPr lang="en-US" sz="4000" dirty="0" err="1"/>
            <a:t>công</a:t>
          </a:r>
          <a:r>
            <a:rPr lang="en-US" sz="4000" dirty="0"/>
            <a:t> </a:t>
          </a:r>
          <a:r>
            <a:rPr lang="en-US" sz="4000" dirty="0" err="1"/>
            <a:t>đối</a:t>
          </a:r>
          <a:r>
            <a:rPr lang="en-US" sz="4000" dirty="0"/>
            <a:t> </a:t>
          </a:r>
          <a:r>
            <a:rPr lang="en-US" sz="4000" dirty="0" err="1"/>
            <a:t>với</a:t>
          </a:r>
          <a:r>
            <a:rPr lang="en-US" sz="4000" dirty="0"/>
            <a:t> </a:t>
          </a:r>
          <a:r>
            <a:rPr lang="en-US" sz="4000" dirty="0" err="1"/>
            <a:t>các</a:t>
          </a:r>
          <a:r>
            <a:rPr lang="en-US" sz="4000" dirty="0"/>
            <a:t> </a:t>
          </a:r>
          <a:r>
            <a:rPr lang="en-US" sz="4000" dirty="0" err="1"/>
            <a:t>cơ</a:t>
          </a:r>
          <a:r>
            <a:rPr lang="en-US" sz="4000" dirty="0"/>
            <a:t> </a:t>
          </a:r>
          <a:r>
            <a:rPr lang="en-US" sz="4000" dirty="0" err="1"/>
            <a:t>sở</a:t>
          </a:r>
          <a:r>
            <a:rPr lang="en-US" sz="4000" dirty="0"/>
            <a:t> </a:t>
          </a:r>
          <a:r>
            <a:rPr lang="en-US" sz="4000" dirty="0" err="1"/>
            <a:t>giáo</a:t>
          </a:r>
          <a:r>
            <a:rPr lang="en-US" sz="4000" dirty="0"/>
            <a:t> </a:t>
          </a:r>
          <a:r>
            <a:rPr lang="en-US" sz="4000" dirty="0" err="1"/>
            <a:t>dục</a:t>
          </a:r>
          <a:r>
            <a:rPr lang="en-US" sz="4000" dirty="0"/>
            <a:t> </a:t>
          </a:r>
          <a:r>
            <a:rPr lang="en-US" sz="4000" dirty="0" err="1"/>
            <a:t>công</a:t>
          </a:r>
          <a:r>
            <a:rPr lang="en-US" sz="4000" dirty="0"/>
            <a:t> </a:t>
          </a:r>
          <a:r>
            <a:rPr lang="en-US" sz="4000" dirty="0" err="1"/>
            <a:t>lập</a:t>
          </a:r>
          <a:r>
            <a:rPr lang="en-US" sz="4000" dirty="0"/>
            <a:t>; </a:t>
          </a:r>
          <a:r>
            <a:rPr lang="en-US" sz="4000" dirty="0" err="1"/>
            <a:t>nhấn</a:t>
          </a:r>
          <a:r>
            <a:rPr lang="en-US" sz="4000" dirty="0"/>
            <a:t> </a:t>
          </a:r>
          <a:r>
            <a:rPr lang="en-US" sz="4000" dirty="0" err="1"/>
            <a:t>mạnh</a:t>
          </a:r>
          <a:r>
            <a:rPr lang="en-US" sz="4000" dirty="0"/>
            <a:t> </a:t>
          </a:r>
          <a:r>
            <a:rPr lang="en-US" sz="4000" dirty="0" err="1"/>
            <a:t>trách</a:t>
          </a:r>
          <a:r>
            <a:rPr lang="en-US" sz="4000" dirty="0"/>
            <a:t> </a:t>
          </a:r>
          <a:r>
            <a:rPr lang="en-US" sz="4000" dirty="0" err="1"/>
            <a:t>nhiệm</a:t>
          </a:r>
          <a:r>
            <a:rPr lang="en-US" sz="4000" dirty="0"/>
            <a:t> </a:t>
          </a:r>
          <a:r>
            <a:rPr lang="en-US" sz="4000" dirty="0" err="1"/>
            <a:t>giải</a:t>
          </a:r>
          <a:r>
            <a:rPr lang="en-US" sz="4000" dirty="0"/>
            <a:t> </a:t>
          </a:r>
          <a:r>
            <a:rPr lang="en-US" sz="4000" dirty="0" err="1"/>
            <a:t>trình</a:t>
          </a:r>
          <a:r>
            <a:rPr lang="en-US" sz="4000" dirty="0"/>
            <a:t>, </a:t>
          </a:r>
          <a:r>
            <a:rPr lang="en-US" sz="4000" dirty="0" err="1"/>
            <a:t>thực</a:t>
          </a:r>
          <a:r>
            <a:rPr lang="en-US" sz="4000" dirty="0"/>
            <a:t> </a:t>
          </a:r>
          <a:r>
            <a:rPr lang="en-US" sz="4000" dirty="0" err="1"/>
            <a:t>hiện</a:t>
          </a:r>
          <a:r>
            <a:rPr lang="en-US" sz="4000" dirty="0"/>
            <a:t> </a:t>
          </a:r>
          <a:r>
            <a:rPr lang="en-US" sz="4000" dirty="0" err="1"/>
            <a:t>chế</a:t>
          </a:r>
          <a:r>
            <a:rPr lang="en-US" sz="4000" dirty="0"/>
            <a:t> </a:t>
          </a:r>
          <a:r>
            <a:rPr lang="en-US" sz="4000" dirty="0" err="1"/>
            <a:t>độ</a:t>
          </a:r>
          <a:r>
            <a:rPr lang="en-US" sz="4000" dirty="0"/>
            <a:t> </a:t>
          </a:r>
          <a:r>
            <a:rPr lang="en-US" sz="4000" dirty="0" err="1"/>
            <a:t>kế</a:t>
          </a:r>
          <a:r>
            <a:rPr lang="en-US" sz="4000" dirty="0"/>
            <a:t> </a:t>
          </a:r>
          <a:r>
            <a:rPr lang="en-US" sz="4000" dirty="0" err="1"/>
            <a:t>toán</a:t>
          </a:r>
          <a:r>
            <a:rPr lang="en-US" sz="4000" dirty="0"/>
            <a:t>, </a:t>
          </a:r>
          <a:r>
            <a:rPr lang="en-US" sz="4000" dirty="0" err="1"/>
            <a:t>kiểm</a:t>
          </a:r>
          <a:r>
            <a:rPr lang="en-US" sz="4000" dirty="0"/>
            <a:t> </a:t>
          </a:r>
          <a:r>
            <a:rPr lang="en-US" sz="4000" dirty="0" err="1"/>
            <a:t>toán</a:t>
          </a:r>
          <a:r>
            <a:rPr lang="en-US" sz="4000" dirty="0"/>
            <a:t>, </a:t>
          </a:r>
          <a:r>
            <a:rPr lang="en-US" sz="4000" dirty="0" err="1"/>
            <a:t>thuế</a:t>
          </a:r>
          <a:r>
            <a:rPr lang="en-US" sz="4000" dirty="0"/>
            <a:t> </a:t>
          </a:r>
          <a:r>
            <a:rPr lang="en-US" sz="4000" dirty="0" err="1"/>
            <a:t>và</a:t>
          </a:r>
          <a:r>
            <a:rPr lang="en-US" sz="4000" dirty="0"/>
            <a:t> </a:t>
          </a:r>
          <a:r>
            <a:rPr lang="en-US" sz="4000" dirty="0" err="1"/>
            <a:t>công</a:t>
          </a:r>
          <a:r>
            <a:rPr lang="en-US" sz="4000" dirty="0"/>
            <a:t> </a:t>
          </a:r>
          <a:r>
            <a:rPr lang="en-US" sz="4000" dirty="0" err="1"/>
            <a:t>khai</a:t>
          </a:r>
          <a:r>
            <a:rPr lang="en-US" sz="4000" dirty="0"/>
            <a:t> </a:t>
          </a:r>
          <a:r>
            <a:rPr lang="en-US" sz="4000" dirty="0" err="1"/>
            <a:t>tài</a:t>
          </a:r>
          <a:r>
            <a:rPr lang="en-US" sz="4000" dirty="0"/>
            <a:t> </a:t>
          </a:r>
          <a:r>
            <a:rPr lang="en-US" sz="4000" dirty="0" err="1"/>
            <a:t>chính</a:t>
          </a:r>
          <a:r>
            <a:rPr lang="en-US" sz="4000" dirty="0"/>
            <a:t> </a:t>
          </a:r>
          <a:r>
            <a:rPr lang="en-US" sz="4000" dirty="0" err="1"/>
            <a:t>theo</a:t>
          </a:r>
          <a:r>
            <a:rPr lang="en-US" sz="4000" dirty="0"/>
            <a:t> </a:t>
          </a:r>
          <a:r>
            <a:rPr lang="en-US" sz="4000" dirty="0" err="1"/>
            <a:t>quy</a:t>
          </a:r>
          <a:r>
            <a:rPr lang="en-US" sz="4000" dirty="0"/>
            <a:t> </a:t>
          </a:r>
          <a:r>
            <a:rPr lang="en-US" sz="4000" dirty="0" err="1"/>
            <a:t>định</a:t>
          </a:r>
          <a:r>
            <a:rPr lang="en-US" sz="4000" dirty="0"/>
            <a:t> </a:t>
          </a:r>
          <a:r>
            <a:rPr lang="en-US" sz="4000" dirty="0" err="1"/>
            <a:t>của</a:t>
          </a:r>
          <a:r>
            <a:rPr lang="en-US" sz="4000" dirty="0"/>
            <a:t> </a:t>
          </a:r>
          <a:r>
            <a:rPr lang="en-US" sz="4000" dirty="0" err="1"/>
            <a:t>pháp</a:t>
          </a:r>
          <a:r>
            <a:rPr lang="en-US" sz="4000" dirty="0"/>
            <a:t> </a:t>
          </a:r>
          <a:r>
            <a:rPr lang="en-US" sz="4000" dirty="0" err="1"/>
            <a:t>luật</a:t>
          </a:r>
          <a:r>
            <a:rPr lang="en-US" sz="4000" dirty="0"/>
            <a:t> (</a:t>
          </a:r>
          <a:r>
            <a:rPr lang="en-US" sz="4000" dirty="0" err="1"/>
            <a:t>Điều</a:t>
          </a:r>
          <a:r>
            <a:rPr lang="en-US" sz="4000" dirty="0"/>
            <a:t> 95, </a:t>
          </a:r>
          <a:r>
            <a:rPr lang="en-US" sz="4000" dirty="0" err="1"/>
            <a:t>Điều</a:t>
          </a:r>
          <a:r>
            <a:rPr lang="en-US" sz="4000" dirty="0"/>
            <a:t> 101…).</a:t>
          </a:r>
          <a:endParaRPr lang="en-US" sz="4000" b="1" dirty="0">
            <a:solidFill>
              <a:srgbClr val="2514FC"/>
            </a:solidFill>
            <a:latin typeface="Times New Roman" panose="02020603050405020304" pitchFamily="18" charset="0"/>
            <a:cs typeface="Times New Roman" panose="02020603050405020304" pitchFamily="18" charset="0"/>
          </a:endParaRPr>
        </a:p>
      </dgm:t>
    </dgm:pt>
    <dgm:pt modelId="{9C84527C-7301-4A43-A98B-765B0E81F348}" type="parTrans" cxnId="{7F7D375E-31DD-4BB9-9B4F-4370FA1289AF}">
      <dgm:prSet/>
      <dgm:spPr/>
      <dgm:t>
        <a:bodyPr/>
        <a:lstStyle/>
        <a:p>
          <a:endParaRPr lang="en-US"/>
        </a:p>
      </dgm:t>
    </dgm:pt>
    <dgm:pt modelId="{A753E4AE-CB6D-49C2-BC7F-8A2444A1DB92}" type="sibTrans" cxnId="{7F7D375E-31DD-4BB9-9B4F-4370FA1289AF}">
      <dgm:prSet/>
      <dgm:spPr/>
      <dgm:t>
        <a:bodyPr/>
        <a:lstStyle/>
        <a:p>
          <a:endParaRPr lang="en-US"/>
        </a:p>
      </dgm:t>
    </dgm:pt>
    <dgm:pt modelId="{51588C53-675B-47E0-A7FD-F9B9E2922083}" type="pres">
      <dgm:prSet presAssocID="{71B580FA-099F-4003-9AB3-10C586FC9F5C}" presName="hierChild1" presStyleCnt="0">
        <dgm:presLayoutVars>
          <dgm:chPref val="1"/>
          <dgm:dir/>
          <dgm:animOne val="branch"/>
          <dgm:animLvl val="lvl"/>
          <dgm:resizeHandles/>
        </dgm:presLayoutVars>
      </dgm:prSet>
      <dgm:spPr/>
      <dgm:t>
        <a:bodyPr/>
        <a:lstStyle/>
        <a:p>
          <a:endParaRPr lang="en-US"/>
        </a:p>
      </dgm:t>
    </dgm:pt>
    <dgm:pt modelId="{B9DF552D-49C5-4D31-9F09-845049A420AE}" type="pres">
      <dgm:prSet presAssocID="{A2BEB83F-C6F9-49A2-B409-5E299704AC3F}" presName="hierRoot1" presStyleCnt="0"/>
      <dgm:spPr/>
    </dgm:pt>
    <dgm:pt modelId="{2AF7AC41-F9BC-4557-AE10-9D090A3A588B}" type="pres">
      <dgm:prSet presAssocID="{A2BEB83F-C6F9-49A2-B409-5E299704AC3F}" presName="composite" presStyleCnt="0"/>
      <dgm:spPr/>
    </dgm:pt>
    <dgm:pt modelId="{CDBD0483-C74B-447B-95E8-67691B92870A}" type="pres">
      <dgm:prSet presAssocID="{A2BEB83F-C6F9-49A2-B409-5E299704AC3F}" presName="background" presStyleLbl="node0" presStyleIdx="0" presStyleCnt="1"/>
      <dgm:spPr/>
    </dgm:pt>
    <dgm:pt modelId="{9B280287-DBBE-488C-AA93-8949DA2D3557}" type="pres">
      <dgm:prSet presAssocID="{A2BEB83F-C6F9-49A2-B409-5E299704AC3F}" presName="text" presStyleLbl="fgAcc0" presStyleIdx="0" presStyleCnt="1" custScaleX="2000000" custScaleY="1206784" custLinFactX="-100000" custLinFactY="-100000" custLinFactNeighborX="-188991" custLinFactNeighborY="-192341">
        <dgm:presLayoutVars>
          <dgm:chPref val="3"/>
        </dgm:presLayoutVars>
      </dgm:prSet>
      <dgm:spPr/>
      <dgm:t>
        <a:bodyPr/>
        <a:lstStyle/>
        <a:p>
          <a:endParaRPr lang="en-US"/>
        </a:p>
      </dgm:t>
    </dgm:pt>
    <dgm:pt modelId="{0C513484-0690-4EAB-8718-BEB4DC24747D}" type="pres">
      <dgm:prSet presAssocID="{A2BEB83F-C6F9-49A2-B409-5E299704AC3F}" presName="hierChild2" presStyleCnt="0"/>
      <dgm:spPr/>
    </dgm:pt>
  </dgm:ptLst>
  <dgm:cxnLst>
    <dgm:cxn modelId="{A5040F4E-C697-495C-A6CD-6819F6B6E7C5}" type="presOf" srcId="{A2BEB83F-C6F9-49A2-B409-5E299704AC3F}" destId="{9B280287-DBBE-488C-AA93-8949DA2D3557}" srcOrd="0" destOrd="0" presId="urn:microsoft.com/office/officeart/2005/8/layout/hierarchy1"/>
    <dgm:cxn modelId="{7F7D375E-31DD-4BB9-9B4F-4370FA1289AF}" srcId="{71B580FA-099F-4003-9AB3-10C586FC9F5C}" destId="{A2BEB83F-C6F9-49A2-B409-5E299704AC3F}" srcOrd="0" destOrd="0" parTransId="{9C84527C-7301-4A43-A98B-765B0E81F348}" sibTransId="{A753E4AE-CB6D-49C2-BC7F-8A2444A1DB92}"/>
    <dgm:cxn modelId="{47ED2728-003C-46B8-931C-2BA1211F0969}" type="presOf" srcId="{71B580FA-099F-4003-9AB3-10C586FC9F5C}" destId="{51588C53-675B-47E0-A7FD-F9B9E2922083}" srcOrd="0" destOrd="0" presId="urn:microsoft.com/office/officeart/2005/8/layout/hierarchy1"/>
    <dgm:cxn modelId="{EF1E1C89-7D02-4763-8294-E7972BEAC072}" type="presParOf" srcId="{51588C53-675B-47E0-A7FD-F9B9E2922083}" destId="{B9DF552D-49C5-4D31-9F09-845049A420AE}" srcOrd="0" destOrd="0" presId="urn:microsoft.com/office/officeart/2005/8/layout/hierarchy1"/>
    <dgm:cxn modelId="{A443E256-05DC-4E76-81E0-6148A8C7D3E3}" type="presParOf" srcId="{B9DF552D-49C5-4D31-9F09-845049A420AE}" destId="{2AF7AC41-F9BC-4557-AE10-9D090A3A588B}" srcOrd="0" destOrd="0" presId="urn:microsoft.com/office/officeart/2005/8/layout/hierarchy1"/>
    <dgm:cxn modelId="{A912751B-7A09-4F1F-9B9F-2892A17F369C}" type="presParOf" srcId="{2AF7AC41-F9BC-4557-AE10-9D090A3A588B}" destId="{CDBD0483-C74B-447B-95E8-67691B92870A}" srcOrd="0" destOrd="0" presId="urn:microsoft.com/office/officeart/2005/8/layout/hierarchy1"/>
    <dgm:cxn modelId="{AACCFC2D-A83D-42DB-94C8-450C4640DFDD}" type="presParOf" srcId="{2AF7AC41-F9BC-4557-AE10-9D090A3A588B}" destId="{9B280287-DBBE-488C-AA93-8949DA2D3557}" srcOrd="1" destOrd="0" presId="urn:microsoft.com/office/officeart/2005/8/layout/hierarchy1"/>
    <dgm:cxn modelId="{A7041844-F8BF-4E98-AB89-5C75A34C507E}" type="presParOf" srcId="{B9DF552D-49C5-4D31-9F09-845049A420AE}" destId="{0C513484-0690-4EAB-8718-BEB4DC2474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xmlns="" id="{2691B1E6-F810-4F81-B9ED-F2144B9B36B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ltLang="en-US"/>
          </a:p>
        </p:txBody>
      </p:sp>
      <p:sp>
        <p:nvSpPr>
          <p:cNvPr id="135171" name="Rectangle 3">
            <a:extLst>
              <a:ext uri="{FF2B5EF4-FFF2-40B4-BE49-F238E27FC236}">
                <a16:creationId xmlns:a16="http://schemas.microsoft.com/office/drawing/2014/main" xmlns="" id="{A5791092-52D6-4367-8A5D-5376C69F83E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CCA0ABF-4F67-4838-8621-93318521DED4}" type="datetimeFigureOut">
              <a:rPr lang="en-US" altLang="en-US"/>
              <a:pPr>
                <a:defRPr/>
              </a:pPr>
              <a:t>04/09/2021</a:t>
            </a:fld>
            <a:endParaRPr lang="en-US" altLang="en-US"/>
          </a:p>
        </p:txBody>
      </p:sp>
      <p:sp>
        <p:nvSpPr>
          <p:cNvPr id="7172" name="Rectangle 4">
            <a:extLst>
              <a:ext uri="{FF2B5EF4-FFF2-40B4-BE49-F238E27FC236}">
                <a16:creationId xmlns:a16="http://schemas.microsoft.com/office/drawing/2014/main" xmlns="" id="{EBF9986A-D6EE-4A78-8D36-EA6A898AD13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5173" name="Rectangle 5">
            <a:extLst>
              <a:ext uri="{FF2B5EF4-FFF2-40B4-BE49-F238E27FC236}">
                <a16:creationId xmlns:a16="http://schemas.microsoft.com/office/drawing/2014/main" xmlns="" id="{BC6DF28D-9D38-4E36-AAEF-B62A07ED92D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5174" name="Rectangle 6">
            <a:extLst>
              <a:ext uri="{FF2B5EF4-FFF2-40B4-BE49-F238E27FC236}">
                <a16:creationId xmlns:a16="http://schemas.microsoft.com/office/drawing/2014/main" xmlns="" id="{61E35839-E42D-426E-9E89-4D078D01EAD8}"/>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en-US"/>
          </a:p>
        </p:txBody>
      </p:sp>
      <p:sp>
        <p:nvSpPr>
          <p:cNvPr id="135175" name="Rectangle 7">
            <a:extLst>
              <a:ext uri="{FF2B5EF4-FFF2-40B4-BE49-F238E27FC236}">
                <a16:creationId xmlns:a16="http://schemas.microsoft.com/office/drawing/2014/main" xmlns="" id="{FC646B0F-AB00-4FD4-90E5-43A452076DE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2CD50DB1-E809-4E29-94D7-0E51B30C5ABD}" type="slidenum">
              <a:rPr lang="en-US" altLang="en-US"/>
              <a:pPr/>
              <a:t>‹#›</a:t>
            </a:fld>
            <a:endParaRPr lang="en-US" altLang="en-US"/>
          </a:p>
        </p:txBody>
      </p:sp>
    </p:spTree>
    <p:extLst>
      <p:ext uri="{BB962C8B-B14F-4D97-AF65-F5344CB8AC3E}">
        <p14:creationId xmlns:p14="http://schemas.microsoft.com/office/powerpoint/2010/main" val="561747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228ACBE1-8FC6-493E-A4A5-8E97B2323943}"/>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xmlns="" id="{9F203B94-B871-41FF-A409-F13BBA774D1D}"/>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C78EF268-F25C-4697-9697-0491AEF45ABD}"/>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xmlns="" id="{6B74A925-5869-429E-92F1-01F99C12E06A}"/>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xmlns="" id="{01E93349-C2AC-4864-B825-C50A64118927}"/>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xmlns="" id="{711AA4C8-CC74-4DB8-8DE3-65491A350569}"/>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xmlns="" id="{33278793-FCA9-40BA-A75C-E52CBAA3ACC8}"/>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xmlns="" id="{A18CF7B9-5D69-45ED-A5E2-97972D7B1D1C}"/>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xmlns="" id="{E36EC68B-624B-4D2B-BFD0-BA3639F7A3A5}"/>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DE82C58F-E6EE-41D2-AACD-25FCC6BC143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2AEDDC41-3416-471E-880D-FEEF7ADF13F8}"/>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3054A1E4-88C5-42AF-933C-684EBE658226}"/>
              </a:ext>
            </a:extLst>
          </p:cNvPr>
          <p:cNvSpPr>
            <a:spLocks noGrp="1"/>
          </p:cNvSpPr>
          <p:nvPr>
            <p:ph type="dt" sz="half" idx="10"/>
          </p:nvPr>
        </p:nvSpPr>
        <p:spPr/>
        <p:txBody>
          <a:bodyPr/>
          <a:lstStyle>
            <a:lvl1pPr>
              <a:defRPr/>
            </a:lvl1pPr>
          </a:lstStyle>
          <a:p>
            <a:pPr>
              <a:defRPr/>
            </a:pPr>
            <a:fld id="{14A00E3A-2F85-4E0B-A7E8-7E18BDEBA42B}" type="datetime1">
              <a:rPr lang="en-US"/>
              <a:pPr>
                <a:defRPr/>
              </a:pPr>
              <a:t>04/09/2021</a:t>
            </a:fld>
            <a:endParaRPr lang="en-US"/>
          </a:p>
        </p:txBody>
      </p:sp>
      <p:sp>
        <p:nvSpPr>
          <p:cNvPr id="16" name="Footer Placeholder 4">
            <a:extLst>
              <a:ext uri="{FF2B5EF4-FFF2-40B4-BE49-F238E27FC236}">
                <a16:creationId xmlns:a16="http://schemas.microsoft.com/office/drawing/2014/main" xmlns="" id="{FAF71921-8E2F-473C-9274-73D481134CC9}"/>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xmlns="" id="{97616486-50A8-4049-9D49-6B562F63E48D}"/>
              </a:ext>
            </a:extLst>
          </p:cNvPr>
          <p:cNvSpPr>
            <a:spLocks noGrp="1"/>
          </p:cNvSpPr>
          <p:nvPr>
            <p:ph type="sldNum" sz="quarter" idx="12"/>
          </p:nvPr>
        </p:nvSpPr>
        <p:spPr/>
        <p:txBody>
          <a:bodyPr/>
          <a:lstStyle>
            <a:lvl1pPr>
              <a:defRPr/>
            </a:lvl1pPr>
          </a:lstStyle>
          <a:p>
            <a:fld id="{1B78F44A-C83F-4F2F-919D-9FBD3F78A1BA}" type="slidenum">
              <a:rPr lang="en-US" altLang="en-US"/>
              <a:pPr/>
              <a:t>‹#›</a:t>
            </a:fld>
            <a:endParaRPr lang="en-US" altLang="en-US"/>
          </a:p>
        </p:txBody>
      </p:sp>
    </p:spTree>
    <p:extLst>
      <p:ext uri="{BB962C8B-B14F-4D97-AF65-F5344CB8AC3E}">
        <p14:creationId xmlns:p14="http://schemas.microsoft.com/office/powerpoint/2010/main" val="171652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891BE12-EC00-466D-9571-D7A123367FF1}"/>
              </a:ext>
            </a:extLst>
          </p:cNvPr>
          <p:cNvSpPr>
            <a:spLocks noGrp="1"/>
          </p:cNvSpPr>
          <p:nvPr>
            <p:ph type="dt" sz="half" idx="10"/>
          </p:nvPr>
        </p:nvSpPr>
        <p:spPr/>
        <p:txBody>
          <a:bodyPr/>
          <a:lstStyle>
            <a:lvl1pPr>
              <a:defRPr/>
            </a:lvl1pPr>
          </a:lstStyle>
          <a:p>
            <a:pPr>
              <a:defRPr/>
            </a:pPr>
            <a:fld id="{2FDF8D3D-A320-41EF-ACBD-F9B3DE2A2DEF}" type="datetime1">
              <a:rPr lang="en-US"/>
              <a:pPr>
                <a:defRPr/>
              </a:pPr>
              <a:t>04/09/2021</a:t>
            </a:fld>
            <a:endParaRPr lang="en-US"/>
          </a:p>
        </p:txBody>
      </p:sp>
      <p:sp>
        <p:nvSpPr>
          <p:cNvPr id="5" name="Footer Placeholder 4">
            <a:extLst>
              <a:ext uri="{FF2B5EF4-FFF2-40B4-BE49-F238E27FC236}">
                <a16:creationId xmlns:a16="http://schemas.microsoft.com/office/drawing/2014/main" xmlns="" id="{C9C94083-A9E1-4A37-A2E0-E2EBB97920A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4687E5C0-6C62-4FF1-87DB-AE0D72398DC5}"/>
              </a:ext>
            </a:extLst>
          </p:cNvPr>
          <p:cNvSpPr>
            <a:spLocks noGrp="1"/>
          </p:cNvSpPr>
          <p:nvPr>
            <p:ph type="sldNum" sz="quarter" idx="12"/>
          </p:nvPr>
        </p:nvSpPr>
        <p:spPr/>
        <p:txBody>
          <a:bodyPr/>
          <a:lstStyle>
            <a:lvl1pPr>
              <a:defRPr/>
            </a:lvl1pPr>
          </a:lstStyle>
          <a:p>
            <a:fld id="{48E1756E-71A1-4FB0-88F0-BFA1D4CB1058}" type="slidenum">
              <a:rPr lang="en-US" altLang="en-US"/>
              <a:pPr/>
              <a:t>‹#›</a:t>
            </a:fld>
            <a:endParaRPr lang="en-US" altLang="en-US"/>
          </a:p>
        </p:txBody>
      </p:sp>
    </p:spTree>
    <p:extLst>
      <p:ext uri="{BB962C8B-B14F-4D97-AF65-F5344CB8AC3E}">
        <p14:creationId xmlns:p14="http://schemas.microsoft.com/office/powerpoint/2010/main" val="53358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9FCACF-D413-4CDA-ACB8-B5A42B1ECA81}"/>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p>
        </p:txBody>
      </p:sp>
      <p:sp>
        <p:nvSpPr>
          <p:cNvPr id="6" name="TextBox 5">
            <a:extLst>
              <a:ext uri="{FF2B5EF4-FFF2-40B4-BE49-F238E27FC236}">
                <a16:creationId xmlns:a16="http://schemas.microsoft.com/office/drawing/2014/main" xmlns="" id="{CE1C583F-1B99-4E5B-B8AB-B262562E175C}"/>
              </a:ext>
            </a:extLst>
          </p:cNvPr>
          <p:cNvSpPr txBox="1">
            <a:spLocks noChangeArrowheads="1"/>
          </p:cNvSpPr>
          <p:nvPr/>
        </p:nvSpPr>
        <p:spPr bwMode="auto">
          <a:xfrm>
            <a:off x="8894763" y="2886075"/>
            <a:ext cx="609600" cy="585788"/>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endParaRPr lang="en-US">
              <a:solidFill>
                <a:srgbClr val="C9D3BE"/>
              </a:solidFill>
              <a:latin typeface="Arial" charset="0"/>
              <a:cs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576E42F1-0E7F-4C95-834A-9FCAD29B09CE}"/>
              </a:ext>
            </a:extLst>
          </p:cNvPr>
          <p:cNvSpPr>
            <a:spLocks noGrp="1"/>
          </p:cNvSpPr>
          <p:nvPr>
            <p:ph type="dt" sz="half" idx="14"/>
          </p:nvPr>
        </p:nvSpPr>
        <p:spPr/>
        <p:txBody>
          <a:bodyPr/>
          <a:lstStyle>
            <a:lvl1pPr>
              <a:defRPr/>
            </a:lvl1pPr>
          </a:lstStyle>
          <a:p>
            <a:pPr>
              <a:defRPr/>
            </a:pPr>
            <a:fld id="{D3971BAD-7A17-46E1-8152-DF194F8609DF}" type="datetime1">
              <a:rPr lang="en-US"/>
              <a:pPr>
                <a:defRPr/>
              </a:pPr>
              <a:t>04/09/2021</a:t>
            </a:fld>
            <a:endParaRPr lang="en-US"/>
          </a:p>
        </p:txBody>
      </p:sp>
      <p:sp>
        <p:nvSpPr>
          <p:cNvPr id="8" name="Footer Placeholder 4">
            <a:extLst>
              <a:ext uri="{FF2B5EF4-FFF2-40B4-BE49-F238E27FC236}">
                <a16:creationId xmlns:a16="http://schemas.microsoft.com/office/drawing/2014/main" xmlns="" id="{242CD45D-762A-4183-8EE3-C505B38E2FF4}"/>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4B5841E4-3DC0-44F8-984D-A6267822329E}"/>
              </a:ext>
            </a:extLst>
          </p:cNvPr>
          <p:cNvSpPr>
            <a:spLocks noGrp="1"/>
          </p:cNvSpPr>
          <p:nvPr>
            <p:ph type="sldNum" sz="quarter" idx="16"/>
          </p:nvPr>
        </p:nvSpPr>
        <p:spPr/>
        <p:txBody>
          <a:bodyPr/>
          <a:lstStyle>
            <a:lvl1pPr>
              <a:defRPr/>
            </a:lvl1pPr>
          </a:lstStyle>
          <a:p>
            <a:fld id="{DF0751C2-B2AB-4B48-9DBD-E4EFF959F180}" type="slidenum">
              <a:rPr lang="en-US" altLang="en-US"/>
              <a:pPr/>
              <a:t>‹#›</a:t>
            </a:fld>
            <a:endParaRPr lang="en-US" altLang="en-US"/>
          </a:p>
        </p:txBody>
      </p:sp>
    </p:spTree>
    <p:extLst>
      <p:ext uri="{BB962C8B-B14F-4D97-AF65-F5344CB8AC3E}">
        <p14:creationId xmlns:p14="http://schemas.microsoft.com/office/powerpoint/2010/main" val="284615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9D7572F-E0DB-4D89-A524-4EE63878B263}"/>
              </a:ext>
            </a:extLst>
          </p:cNvPr>
          <p:cNvSpPr>
            <a:spLocks noGrp="1"/>
          </p:cNvSpPr>
          <p:nvPr>
            <p:ph type="dt" sz="half" idx="10"/>
          </p:nvPr>
        </p:nvSpPr>
        <p:spPr/>
        <p:txBody>
          <a:bodyPr/>
          <a:lstStyle>
            <a:lvl1pPr>
              <a:defRPr/>
            </a:lvl1pPr>
          </a:lstStyle>
          <a:p>
            <a:pPr>
              <a:defRPr/>
            </a:pPr>
            <a:fld id="{AC07A134-9921-4208-8D4F-65A941FF4C62}" type="datetime1">
              <a:rPr lang="en-US"/>
              <a:pPr>
                <a:defRPr/>
              </a:pPr>
              <a:t>04/09/2021</a:t>
            </a:fld>
            <a:endParaRPr lang="en-US"/>
          </a:p>
        </p:txBody>
      </p:sp>
      <p:sp>
        <p:nvSpPr>
          <p:cNvPr id="5" name="Footer Placeholder 4">
            <a:extLst>
              <a:ext uri="{FF2B5EF4-FFF2-40B4-BE49-F238E27FC236}">
                <a16:creationId xmlns:a16="http://schemas.microsoft.com/office/drawing/2014/main" xmlns="" id="{944C8ACC-6835-4581-AEA6-C71289521EF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0E6E740E-D124-4353-82DF-78BD6F980B30}"/>
              </a:ext>
            </a:extLst>
          </p:cNvPr>
          <p:cNvSpPr>
            <a:spLocks noGrp="1"/>
          </p:cNvSpPr>
          <p:nvPr>
            <p:ph type="sldNum" sz="quarter" idx="12"/>
          </p:nvPr>
        </p:nvSpPr>
        <p:spPr/>
        <p:txBody>
          <a:bodyPr/>
          <a:lstStyle>
            <a:lvl1pPr>
              <a:defRPr/>
            </a:lvl1pPr>
          </a:lstStyle>
          <a:p>
            <a:fld id="{1B3C2BB4-8A86-41CB-8522-87CC7AA73E97}" type="slidenum">
              <a:rPr lang="en-US" altLang="en-US"/>
              <a:pPr/>
              <a:t>‹#›</a:t>
            </a:fld>
            <a:endParaRPr lang="en-US" altLang="en-US"/>
          </a:p>
        </p:txBody>
      </p:sp>
    </p:spTree>
    <p:extLst>
      <p:ext uri="{BB962C8B-B14F-4D97-AF65-F5344CB8AC3E}">
        <p14:creationId xmlns:p14="http://schemas.microsoft.com/office/powerpoint/2010/main" val="350958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C112673-6CE0-4CE5-B8A8-CB22F029086E}"/>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p>
        </p:txBody>
      </p:sp>
      <p:sp>
        <p:nvSpPr>
          <p:cNvPr id="6" name="TextBox 5">
            <a:extLst>
              <a:ext uri="{FF2B5EF4-FFF2-40B4-BE49-F238E27FC236}">
                <a16:creationId xmlns:a16="http://schemas.microsoft.com/office/drawing/2014/main" xmlns="" id="{0901EEEF-40E4-4590-A26A-81FC2F088897}"/>
              </a:ext>
            </a:extLst>
          </p:cNvPr>
          <p:cNvSpPr txBox="1">
            <a:spLocks noChangeArrowheads="1"/>
          </p:cNvSpPr>
          <p:nvPr/>
        </p:nvSpPr>
        <p:spPr bwMode="auto">
          <a:xfrm>
            <a:off x="8894763" y="2886075"/>
            <a:ext cx="609600" cy="585788"/>
          </a:xfrm>
          <a:prstGeom prst="rect">
            <a:avLst/>
          </a:prstGeom>
          <a:noFill/>
          <a:ln>
            <a:noFill/>
          </a:ln>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r>
              <a:rPr lang="en-US" sz="8000">
                <a:solidFill>
                  <a:srgbClr val="C9D3BE"/>
                </a:solidFill>
                <a:latin typeface="Arial" charset="0"/>
                <a:cs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B4F49E06-F0F2-4C14-AF35-EECE12E06072}"/>
              </a:ext>
            </a:extLst>
          </p:cNvPr>
          <p:cNvSpPr>
            <a:spLocks noGrp="1"/>
          </p:cNvSpPr>
          <p:nvPr>
            <p:ph type="dt" sz="half" idx="14"/>
          </p:nvPr>
        </p:nvSpPr>
        <p:spPr/>
        <p:txBody>
          <a:bodyPr/>
          <a:lstStyle>
            <a:lvl1pPr>
              <a:defRPr/>
            </a:lvl1pPr>
          </a:lstStyle>
          <a:p>
            <a:pPr>
              <a:defRPr/>
            </a:pPr>
            <a:fld id="{872857A6-3C21-4522-90C2-B00EB8B04F33}" type="datetime1">
              <a:rPr lang="en-US"/>
              <a:pPr>
                <a:defRPr/>
              </a:pPr>
              <a:t>04/09/2021</a:t>
            </a:fld>
            <a:endParaRPr lang="en-US"/>
          </a:p>
        </p:txBody>
      </p:sp>
      <p:sp>
        <p:nvSpPr>
          <p:cNvPr id="8" name="Footer Placeholder 4">
            <a:extLst>
              <a:ext uri="{FF2B5EF4-FFF2-40B4-BE49-F238E27FC236}">
                <a16:creationId xmlns:a16="http://schemas.microsoft.com/office/drawing/2014/main" xmlns="" id="{BFB2408A-F554-458E-9D40-E14A8E9BCEB0}"/>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31E0ED88-EBE0-40B2-8E14-D5E53A3D4CC6}"/>
              </a:ext>
            </a:extLst>
          </p:cNvPr>
          <p:cNvSpPr>
            <a:spLocks noGrp="1"/>
          </p:cNvSpPr>
          <p:nvPr>
            <p:ph type="sldNum" sz="quarter" idx="16"/>
          </p:nvPr>
        </p:nvSpPr>
        <p:spPr/>
        <p:txBody>
          <a:bodyPr/>
          <a:lstStyle>
            <a:lvl1pPr>
              <a:defRPr/>
            </a:lvl1pPr>
          </a:lstStyle>
          <a:p>
            <a:fld id="{4FBF3E82-3A14-4147-B7C7-FBE5B95723A8}" type="slidenum">
              <a:rPr lang="en-US" altLang="en-US"/>
              <a:pPr/>
              <a:t>‹#›</a:t>
            </a:fld>
            <a:endParaRPr lang="en-US" altLang="en-US"/>
          </a:p>
        </p:txBody>
      </p:sp>
    </p:spTree>
    <p:extLst>
      <p:ext uri="{BB962C8B-B14F-4D97-AF65-F5344CB8AC3E}">
        <p14:creationId xmlns:p14="http://schemas.microsoft.com/office/powerpoint/2010/main" val="373693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27D4E7D2-4BAA-4610-B76D-7FB9061B18CC}"/>
              </a:ext>
            </a:extLst>
          </p:cNvPr>
          <p:cNvSpPr>
            <a:spLocks noGrp="1"/>
          </p:cNvSpPr>
          <p:nvPr>
            <p:ph type="dt" sz="half" idx="14"/>
          </p:nvPr>
        </p:nvSpPr>
        <p:spPr/>
        <p:txBody>
          <a:bodyPr/>
          <a:lstStyle>
            <a:lvl1pPr>
              <a:defRPr/>
            </a:lvl1pPr>
          </a:lstStyle>
          <a:p>
            <a:pPr>
              <a:defRPr/>
            </a:pPr>
            <a:fld id="{68351012-0D63-4F55-A2C7-47F5271B1143}" type="datetime1">
              <a:rPr lang="en-US"/>
              <a:pPr>
                <a:defRPr/>
              </a:pPr>
              <a:t>04/09/2021</a:t>
            </a:fld>
            <a:endParaRPr lang="en-US"/>
          </a:p>
        </p:txBody>
      </p:sp>
      <p:sp>
        <p:nvSpPr>
          <p:cNvPr id="6" name="Footer Placeholder 4">
            <a:extLst>
              <a:ext uri="{FF2B5EF4-FFF2-40B4-BE49-F238E27FC236}">
                <a16:creationId xmlns:a16="http://schemas.microsoft.com/office/drawing/2014/main" xmlns="" id="{D0DBDF01-D4CE-4D63-A705-3062E661A8A1}"/>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30481AF6-6C24-45FE-ACD6-D1AF967DEAE3}"/>
              </a:ext>
            </a:extLst>
          </p:cNvPr>
          <p:cNvSpPr>
            <a:spLocks noGrp="1"/>
          </p:cNvSpPr>
          <p:nvPr>
            <p:ph type="sldNum" sz="quarter" idx="16"/>
          </p:nvPr>
        </p:nvSpPr>
        <p:spPr/>
        <p:txBody>
          <a:bodyPr/>
          <a:lstStyle>
            <a:lvl1pPr>
              <a:defRPr/>
            </a:lvl1pPr>
          </a:lstStyle>
          <a:p>
            <a:fld id="{6A95826D-F41B-4575-9B1D-88850C03BED0}" type="slidenum">
              <a:rPr lang="en-US" altLang="en-US"/>
              <a:pPr/>
              <a:t>‹#›</a:t>
            </a:fld>
            <a:endParaRPr lang="en-US" altLang="en-US"/>
          </a:p>
        </p:txBody>
      </p:sp>
    </p:spTree>
    <p:extLst>
      <p:ext uri="{BB962C8B-B14F-4D97-AF65-F5344CB8AC3E}">
        <p14:creationId xmlns:p14="http://schemas.microsoft.com/office/powerpoint/2010/main" val="269581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C8994BB-E5CC-40E5-813D-729B8EAA19BA}"/>
              </a:ext>
            </a:extLst>
          </p:cNvPr>
          <p:cNvSpPr>
            <a:spLocks noGrp="1"/>
          </p:cNvSpPr>
          <p:nvPr>
            <p:ph type="dt" sz="half" idx="10"/>
          </p:nvPr>
        </p:nvSpPr>
        <p:spPr/>
        <p:txBody>
          <a:bodyPr/>
          <a:lstStyle>
            <a:lvl1pPr>
              <a:defRPr/>
            </a:lvl1pPr>
          </a:lstStyle>
          <a:p>
            <a:pPr>
              <a:defRPr/>
            </a:pPr>
            <a:fld id="{9A24D7C7-980B-42F3-AA07-825ED5AB5C7C}" type="datetime1">
              <a:rPr lang="en-US"/>
              <a:pPr>
                <a:defRPr/>
              </a:pPr>
              <a:t>04/09/2021</a:t>
            </a:fld>
            <a:endParaRPr lang="en-US"/>
          </a:p>
        </p:txBody>
      </p:sp>
      <p:sp>
        <p:nvSpPr>
          <p:cNvPr id="5" name="Footer Placeholder 4">
            <a:extLst>
              <a:ext uri="{FF2B5EF4-FFF2-40B4-BE49-F238E27FC236}">
                <a16:creationId xmlns:a16="http://schemas.microsoft.com/office/drawing/2014/main" xmlns="" id="{44C7BF73-05BF-49E4-A00B-CBA47AED2D3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83B9BABA-51A5-4387-942E-1092EB5A63E8}"/>
              </a:ext>
            </a:extLst>
          </p:cNvPr>
          <p:cNvSpPr>
            <a:spLocks noGrp="1"/>
          </p:cNvSpPr>
          <p:nvPr>
            <p:ph type="sldNum" sz="quarter" idx="12"/>
          </p:nvPr>
        </p:nvSpPr>
        <p:spPr/>
        <p:txBody>
          <a:bodyPr/>
          <a:lstStyle>
            <a:lvl1pPr>
              <a:defRPr/>
            </a:lvl1pPr>
          </a:lstStyle>
          <a:p>
            <a:fld id="{4CD0AB62-C62E-4F3E-B668-5A85713ED657}" type="slidenum">
              <a:rPr lang="en-US" altLang="en-US"/>
              <a:pPr/>
              <a:t>‹#›</a:t>
            </a:fld>
            <a:endParaRPr lang="en-US" altLang="en-US"/>
          </a:p>
        </p:txBody>
      </p:sp>
    </p:spTree>
    <p:extLst>
      <p:ext uri="{BB962C8B-B14F-4D97-AF65-F5344CB8AC3E}">
        <p14:creationId xmlns:p14="http://schemas.microsoft.com/office/powerpoint/2010/main" val="2046913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B4D0F67-E8C9-4D69-A168-5B67FC760A61}"/>
              </a:ext>
            </a:extLst>
          </p:cNvPr>
          <p:cNvSpPr>
            <a:spLocks noGrp="1"/>
          </p:cNvSpPr>
          <p:nvPr>
            <p:ph type="dt" sz="half" idx="10"/>
          </p:nvPr>
        </p:nvSpPr>
        <p:spPr/>
        <p:txBody>
          <a:bodyPr/>
          <a:lstStyle>
            <a:lvl1pPr>
              <a:defRPr/>
            </a:lvl1pPr>
          </a:lstStyle>
          <a:p>
            <a:pPr>
              <a:defRPr/>
            </a:pPr>
            <a:fld id="{F2971629-B618-4234-8472-A46299E13338}" type="datetime1">
              <a:rPr lang="en-US"/>
              <a:pPr>
                <a:defRPr/>
              </a:pPr>
              <a:t>04/09/2021</a:t>
            </a:fld>
            <a:endParaRPr lang="en-US"/>
          </a:p>
        </p:txBody>
      </p:sp>
      <p:sp>
        <p:nvSpPr>
          <p:cNvPr id="5" name="Footer Placeholder 4">
            <a:extLst>
              <a:ext uri="{FF2B5EF4-FFF2-40B4-BE49-F238E27FC236}">
                <a16:creationId xmlns:a16="http://schemas.microsoft.com/office/drawing/2014/main" xmlns="" id="{0357F8B2-340D-4538-AE61-1CA5EDF621E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3B2EFA90-A57C-42F0-B35F-248CD9DCB0C1}"/>
              </a:ext>
            </a:extLst>
          </p:cNvPr>
          <p:cNvSpPr>
            <a:spLocks noGrp="1"/>
          </p:cNvSpPr>
          <p:nvPr>
            <p:ph type="sldNum" sz="quarter" idx="12"/>
          </p:nvPr>
        </p:nvSpPr>
        <p:spPr/>
        <p:txBody>
          <a:bodyPr/>
          <a:lstStyle>
            <a:lvl1pPr>
              <a:defRPr/>
            </a:lvl1pPr>
          </a:lstStyle>
          <a:p>
            <a:fld id="{CD1AD4A8-4923-4628-A7EE-96ED16C5BB4F}" type="slidenum">
              <a:rPr lang="en-US" altLang="en-US"/>
              <a:pPr/>
              <a:t>‹#›</a:t>
            </a:fld>
            <a:endParaRPr lang="en-US" altLang="en-US"/>
          </a:p>
        </p:txBody>
      </p:sp>
    </p:spTree>
    <p:extLst>
      <p:ext uri="{BB962C8B-B14F-4D97-AF65-F5344CB8AC3E}">
        <p14:creationId xmlns:p14="http://schemas.microsoft.com/office/powerpoint/2010/main" val="1720668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863" y="609600"/>
            <a:ext cx="8597900" cy="5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D6F2E242-C0CD-4F05-AACF-4A0EC7450D93}"/>
              </a:ext>
            </a:extLst>
          </p:cNvPr>
          <p:cNvSpPr>
            <a:spLocks noGrp="1"/>
          </p:cNvSpPr>
          <p:nvPr>
            <p:ph type="dt" sz="half" idx="10"/>
          </p:nvPr>
        </p:nvSpPr>
        <p:spPr/>
        <p:txBody>
          <a:bodyPr/>
          <a:lstStyle>
            <a:lvl1pPr>
              <a:defRPr/>
            </a:lvl1pPr>
          </a:lstStyle>
          <a:p>
            <a:pPr>
              <a:defRPr/>
            </a:pPr>
            <a:fld id="{47468279-AA13-46FE-8EC4-4C785509E083}" type="datetime1">
              <a:rPr lang="en-US"/>
              <a:pPr>
                <a:defRPr/>
              </a:pPr>
              <a:t>04/09/2021</a:t>
            </a:fld>
            <a:endParaRPr lang="en-US"/>
          </a:p>
        </p:txBody>
      </p:sp>
      <p:sp>
        <p:nvSpPr>
          <p:cNvPr id="4" name="Footer Placeholder 4">
            <a:extLst>
              <a:ext uri="{FF2B5EF4-FFF2-40B4-BE49-F238E27FC236}">
                <a16:creationId xmlns:a16="http://schemas.microsoft.com/office/drawing/2014/main" xmlns="" id="{091B15CE-DF15-4652-BB4C-1661FAC503D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6AFA775C-F5A6-4297-9495-FB2F54311F00}"/>
              </a:ext>
            </a:extLst>
          </p:cNvPr>
          <p:cNvSpPr>
            <a:spLocks noGrp="1"/>
          </p:cNvSpPr>
          <p:nvPr>
            <p:ph type="sldNum" sz="quarter" idx="12"/>
          </p:nvPr>
        </p:nvSpPr>
        <p:spPr/>
        <p:txBody>
          <a:bodyPr/>
          <a:lstStyle>
            <a:lvl1pPr>
              <a:defRPr/>
            </a:lvl1pPr>
          </a:lstStyle>
          <a:p>
            <a:fld id="{2AB1A870-0B8D-4C7E-8D71-B94784B0B9F5}" type="slidenum">
              <a:rPr lang="en-US" altLang="en-US"/>
              <a:pPr/>
              <a:t>‹#›</a:t>
            </a:fld>
            <a:endParaRPr lang="en-US" altLang="en-US"/>
          </a:p>
        </p:txBody>
      </p:sp>
    </p:spTree>
    <p:extLst>
      <p:ext uri="{BB962C8B-B14F-4D97-AF65-F5344CB8AC3E}">
        <p14:creationId xmlns:p14="http://schemas.microsoft.com/office/powerpoint/2010/main" val="5803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41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88EC6E3B-AB1F-48F6-8CA2-25F75417BDC3}"/>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5" name="Footer Placeholder 4">
            <a:extLst>
              <a:ext uri="{FF2B5EF4-FFF2-40B4-BE49-F238E27FC236}">
                <a16:creationId xmlns:a16="http://schemas.microsoft.com/office/drawing/2014/main" xmlns="" id="{F8D6DB9D-B7D5-4939-8FC5-2DE6BC5D83C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18916A66-8F32-42D0-9092-B9B3277D97B1}"/>
              </a:ext>
            </a:extLst>
          </p:cNvPr>
          <p:cNvSpPr>
            <a:spLocks noGrp="1"/>
          </p:cNvSpPr>
          <p:nvPr>
            <p:ph type="sldNum" sz="quarter" idx="12"/>
          </p:nvPr>
        </p:nvSpPr>
        <p:spPr/>
        <p:txBody>
          <a:bodyPr/>
          <a:lstStyle>
            <a:lvl1pPr>
              <a:defRPr/>
            </a:lvl1pPr>
          </a:lstStyle>
          <a:p>
            <a:fld id="{D88A4E85-0142-4587-BE98-9692A4F988D2}" type="slidenum">
              <a:rPr lang="vi-VN" altLang="en-US"/>
              <a:pPr/>
              <a:t>‹#›</a:t>
            </a:fld>
            <a:endParaRPr lang="vi-VN" altLang="en-US"/>
          </a:p>
        </p:txBody>
      </p:sp>
    </p:spTree>
    <p:extLst>
      <p:ext uri="{BB962C8B-B14F-4D97-AF65-F5344CB8AC3E}">
        <p14:creationId xmlns:p14="http://schemas.microsoft.com/office/powerpoint/2010/main" val="21698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60AA48E-F6AA-478E-B725-E727A30FDEA1}"/>
              </a:ext>
            </a:extLst>
          </p:cNvPr>
          <p:cNvSpPr>
            <a:spLocks noGrp="1"/>
          </p:cNvSpPr>
          <p:nvPr>
            <p:ph type="dt" sz="half" idx="10"/>
          </p:nvPr>
        </p:nvSpPr>
        <p:spPr/>
        <p:txBody>
          <a:bodyPr/>
          <a:lstStyle>
            <a:lvl1pPr>
              <a:defRPr/>
            </a:lvl1pPr>
          </a:lstStyle>
          <a:p>
            <a:pPr>
              <a:defRPr/>
            </a:pPr>
            <a:fld id="{40FD6D1F-27F6-4DA1-9E2B-EF582760A8B0}" type="datetime1">
              <a:rPr lang="en-US"/>
              <a:pPr>
                <a:defRPr/>
              </a:pPr>
              <a:t>04/09/2021</a:t>
            </a:fld>
            <a:endParaRPr lang="en-US"/>
          </a:p>
        </p:txBody>
      </p:sp>
      <p:sp>
        <p:nvSpPr>
          <p:cNvPr id="5" name="Footer Placeholder 4">
            <a:extLst>
              <a:ext uri="{FF2B5EF4-FFF2-40B4-BE49-F238E27FC236}">
                <a16:creationId xmlns:a16="http://schemas.microsoft.com/office/drawing/2014/main" xmlns="" id="{0B7CC135-71CF-4019-99F8-6E5FD817FA0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DAA102BF-465B-4766-9F1C-C2A581554F88}"/>
              </a:ext>
            </a:extLst>
          </p:cNvPr>
          <p:cNvSpPr>
            <a:spLocks noGrp="1"/>
          </p:cNvSpPr>
          <p:nvPr>
            <p:ph type="sldNum" sz="quarter" idx="12"/>
          </p:nvPr>
        </p:nvSpPr>
        <p:spPr/>
        <p:txBody>
          <a:bodyPr/>
          <a:lstStyle>
            <a:lvl1pPr>
              <a:defRPr/>
            </a:lvl1pPr>
          </a:lstStyle>
          <a:p>
            <a:fld id="{832CEE23-F30A-4898-A136-090981BE91A8}" type="slidenum">
              <a:rPr lang="en-US" altLang="en-US"/>
              <a:pPr/>
              <a:t>‹#›</a:t>
            </a:fld>
            <a:endParaRPr lang="en-US" altLang="en-US"/>
          </a:p>
        </p:txBody>
      </p:sp>
    </p:spTree>
    <p:extLst>
      <p:ext uri="{BB962C8B-B14F-4D97-AF65-F5344CB8AC3E}">
        <p14:creationId xmlns:p14="http://schemas.microsoft.com/office/powerpoint/2010/main" val="452756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ED45041-6EE2-4854-B3C3-68B3625E97AC}"/>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5" name="Footer Placeholder 4">
            <a:extLst>
              <a:ext uri="{FF2B5EF4-FFF2-40B4-BE49-F238E27FC236}">
                <a16:creationId xmlns:a16="http://schemas.microsoft.com/office/drawing/2014/main" xmlns="" id="{85F729DA-E165-4B58-8754-BE94CA3B4BD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2F4D9014-C2E8-4234-9B26-420C76BBE204}"/>
              </a:ext>
            </a:extLst>
          </p:cNvPr>
          <p:cNvSpPr>
            <a:spLocks noGrp="1"/>
          </p:cNvSpPr>
          <p:nvPr>
            <p:ph type="sldNum" sz="quarter" idx="12"/>
          </p:nvPr>
        </p:nvSpPr>
        <p:spPr/>
        <p:txBody>
          <a:bodyPr/>
          <a:lstStyle>
            <a:lvl1pPr>
              <a:defRPr/>
            </a:lvl1pPr>
          </a:lstStyle>
          <a:p>
            <a:fld id="{BB9C800D-4FE9-4ADD-B303-07C3381075DA}" type="slidenum">
              <a:rPr lang="vi-VN" altLang="en-US"/>
              <a:pPr/>
              <a:t>‹#›</a:t>
            </a:fld>
            <a:endParaRPr lang="vi-VN" altLang="en-US"/>
          </a:p>
        </p:txBody>
      </p:sp>
    </p:spTree>
    <p:extLst>
      <p:ext uri="{BB962C8B-B14F-4D97-AF65-F5344CB8AC3E}">
        <p14:creationId xmlns:p14="http://schemas.microsoft.com/office/powerpoint/2010/main" val="4100030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C6D36B-8AD5-46EA-AA65-EBD34FCA472E}"/>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5" name="Footer Placeholder 4">
            <a:extLst>
              <a:ext uri="{FF2B5EF4-FFF2-40B4-BE49-F238E27FC236}">
                <a16:creationId xmlns:a16="http://schemas.microsoft.com/office/drawing/2014/main" xmlns="" id="{74BCB6D8-F44F-40C4-83A1-4E504D3D05B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C10D9965-CE7C-4CC0-AD0A-1F71B4248DFD}"/>
              </a:ext>
            </a:extLst>
          </p:cNvPr>
          <p:cNvSpPr>
            <a:spLocks noGrp="1"/>
          </p:cNvSpPr>
          <p:nvPr>
            <p:ph type="sldNum" sz="quarter" idx="12"/>
          </p:nvPr>
        </p:nvSpPr>
        <p:spPr/>
        <p:txBody>
          <a:bodyPr/>
          <a:lstStyle>
            <a:lvl1pPr>
              <a:defRPr/>
            </a:lvl1pPr>
          </a:lstStyle>
          <a:p>
            <a:fld id="{AAE36E19-C4B8-478C-95B4-E4A1C0C72363}" type="slidenum">
              <a:rPr lang="vi-VN" altLang="en-US"/>
              <a:pPr/>
              <a:t>‹#›</a:t>
            </a:fld>
            <a:endParaRPr lang="vi-VN" altLang="en-US"/>
          </a:p>
        </p:txBody>
      </p:sp>
    </p:spTree>
    <p:extLst>
      <p:ext uri="{BB962C8B-B14F-4D97-AF65-F5344CB8AC3E}">
        <p14:creationId xmlns:p14="http://schemas.microsoft.com/office/powerpoint/2010/main" val="427349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xmlns="" id="{91FC117C-AA5A-4B45-8200-0B5E9B083343}"/>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6" name="Footer Placeholder 4">
            <a:extLst>
              <a:ext uri="{FF2B5EF4-FFF2-40B4-BE49-F238E27FC236}">
                <a16:creationId xmlns:a16="http://schemas.microsoft.com/office/drawing/2014/main" xmlns="" id="{249BFBB0-B187-4738-8CEA-6926EE61CB7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A8024DAD-AB23-4B91-BA58-82F53E94D87D}"/>
              </a:ext>
            </a:extLst>
          </p:cNvPr>
          <p:cNvSpPr>
            <a:spLocks noGrp="1"/>
          </p:cNvSpPr>
          <p:nvPr>
            <p:ph type="sldNum" sz="quarter" idx="12"/>
          </p:nvPr>
        </p:nvSpPr>
        <p:spPr/>
        <p:txBody>
          <a:bodyPr/>
          <a:lstStyle>
            <a:lvl1pPr>
              <a:defRPr/>
            </a:lvl1pPr>
          </a:lstStyle>
          <a:p>
            <a:fld id="{5A26552A-D78D-40D0-992D-8021A6A641D7}" type="slidenum">
              <a:rPr lang="vi-VN" altLang="en-US"/>
              <a:pPr/>
              <a:t>‹#›</a:t>
            </a:fld>
            <a:endParaRPr lang="vi-VN" altLang="en-US"/>
          </a:p>
        </p:txBody>
      </p:sp>
    </p:spTree>
    <p:extLst>
      <p:ext uri="{BB962C8B-B14F-4D97-AF65-F5344CB8AC3E}">
        <p14:creationId xmlns:p14="http://schemas.microsoft.com/office/powerpoint/2010/main" val="903261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xmlns="" id="{19D3EF02-7A6C-446D-BC45-11BD1C9F4866}"/>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8" name="Footer Placeholder 4">
            <a:extLst>
              <a:ext uri="{FF2B5EF4-FFF2-40B4-BE49-F238E27FC236}">
                <a16:creationId xmlns:a16="http://schemas.microsoft.com/office/drawing/2014/main" xmlns="" id="{3395DF4F-873E-4100-B1D7-718DDA2697BD}"/>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xmlns="" id="{1487CAC7-4A5F-48FA-868E-AED77C911E0B}"/>
              </a:ext>
            </a:extLst>
          </p:cNvPr>
          <p:cNvSpPr>
            <a:spLocks noGrp="1"/>
          </p:cNvSpPr>
          <p:nvPr>
            <p:ph type="sldNum" sz="quarter" idx="12"/>
          </p:nvPr>
        </p:nvSpPr>
        <p:spPr/>
        <p:txBody>
          <a:bodyPr/>
          <a:lstStyle>
            <a:lvl1pPr>
              <a:defRPr/>
            </a:lvl1pPr>
          </a:lstStyle>
          <a:p>
            <a:fld id="{1C3D006C-FEBD-40CB-9CBA-A415188A9049}" type="slidenum">
              <a:rPr lang="vi-VN" altLang="en-US"/>
              <a:pPr/>
              <a:t>‹#›</a:t>
            </a:fld>
            <a:endParaRPr lang="vi-VN" altLang="en-US"/>
          </a:p>
        </p:txBody>
      </p:sp>
    </p:spTree>
    <p:extLst>
      <p:ext uri="{BB962C8B-B14F-4D97-AF65-F5344CB8AC3E}">
        <p14:creationId xmlns:p14="http://schemas.microsoft.com/office/powerpoint/2010/main" val="107057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xmlns="" id="{AF5326BF-F556-4ED5-A168-CCCB4BA6F8D3}"/>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4" name="Footer Placeholder 4">
            <a:extLst>
              <a:ext uri="{FF2B5EF4-FFF2-40B4-BE49-F238E27FC236}">
                <a16:creationId xmlns:a16="http://schemas.microsoft.com/office/drawing/2014/main" xmlns="" id="{AC21AE88-F7ED-4F70-BD78-CED190FA2D6F}"/>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xmlns="" id="{5D155724-465F-442A-8BC1-F15338A16ADD}"/>
              </a:ext>
            </a:extLst>
          </p:cNvPr>
          <p:cNvSpPr>
            <a:spLocks noGrp="1"/>
          </p:cNvSpPr>
          <p:nvPr>
            <p:ph type="sldNum" sz="quarter" idx="12"/>
          </p:nvPr>
        </p:nvSpPr>
        <p:spPr/>
        <p:txBody>
          <a:bodyPr/>
          <a:lstStyle>
            <a:lvl1pPr>
              <a:defRPr/>
            </a:lvl1pPr>
          </a:lstStyle>
          <a:p>
            <a:fld id="{4D474980-142C-4334-BBA6-BF760EE30D10}" type="slidenum">
              <a:rPr lang="vi-VN" altLang="en-US"/>
              <a:pPr/>
              <a:t>‹#›</a:t>
            </a:fld>
            <a:endParaRPr lang="vi-VN" altLang="en-US"/>
          </a:p>
        </p:txBody>
      </p:sp>
    </p:spTree>
    <p:extLst>
      <p:ext uri="{BB962C8B-B14F-4D97-AF65-F5344CB8AC3E}">
        <p14:creationId xmlns:p14="http://schemas.microsoft.com/office/powerpoint/2010/main" val="2347496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F7B290-7DDE-4FD3-A769-E32334C7FDC7}"/>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3" name="Footer Placeholder 4">
            <a:extLst>
              <a:ext uri="{FF2B5EF4-FFF2-40B4-BE49-F238E27FC236}">
                <a16:creationId xmlns:a16="http://schemas.microsoft.com/office/drawing/2014/main" xmlns="" id="{F40D4A2F-4625-420C-9FD3-C1CD49011B03}"/>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xmlns="" id="{87DE409F-3CC4-4DB0-9EF6-61A872BEC7A4}"/>
              </a:ext>
            </a:extLst>
          </p:cNvPr>
          <p:cNvSpPr>
            <a:spLocks noGrp="1"/>
          </p:cNvSpPr>
          <p:nvPr>
            <p:ph type="sldNum" sz="quarter" idx="12"/>
          </p:nvPr>
        </p:nvSpPr>
        <p:spPr/>
        <p:txBody>
          <a:bodyPr/>
          <a:lstStyle>
            <a:lvl1pPr>
              <a:defRPr/>
            </a:lvl1pPr>
          </a:lstStyle>
          <a:p>
            <a:fld id="{AF1440C0-E3C6-4EE4-882B-028FF235424C}" type="slidenum">
              <a:rPr lang="vi-VN" altLang="en-US"/>
              <a:pPr/>
              <a:t>‹#›</a:t>
            </a:fld>
            <a:endParaRPr lang="vi-VN" altLang="en-US"/>
          </a:p>
        </p:txBody>
      </p:sp>
    </p:spTree>
    <p:extLst>
      <p:ext uri="{BB962C8B-B14F-4D97-AF65-F5344CB8AC3E}">
        <p14:creationId xmlns:p14="http://schemas.microsoft.com/office/powerpoint/2010/main" val="2613054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5AC25F48-CF26-4AFD-96F8-C8350E247CA9}"/>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6" name="Footer Placeholder 4">
            <a:extLst>
              <a:ext uri="{FF2B5EF4-FFF2-40B4-BE49-F238E27FC236}">
                <a16:creationId xmlns:a16="http://schemas.microsoft.com/office/drawing/2014/main" xmlns="" id="{15871CC9-AA80-4CE2-95A6-2367ECDFB99A}"/>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3F52CFC0-A2D6-4194-8B11-5DC97BCC48D4}"/>
              </a:ext>
            </a:extLst>
          </p:cNvPr>
          <p:cNvSpPr>
            <a:spLocks noGrp="1"/>
          </p:cNvSpPr>
          <p:nvPr>
            <p:ph type="sldNum" sz="quarter" idx="12"/>
          </p:nvPr>
        </p:nvSpPr>
        <p:spPr/>
        <p:txBody>
          <a:bodyPr/>
          <a:lstStyle>
            <a:lvl1pPr>
              <a:defRPr/>
            </a:lvl1pPr>
          </a:lstStyle>
          <a:p>
            <a:fld id="{3EBA6CC0-812C-4BFF-B676-CE34BAAE13B6}" type="slidenum">
              <a:rPr lang="vi-VN" altLang="en-US"/>
              <a:pPr/>
              <a:t>‹#›</a:t>
            </a:fld>
            <a:endParaRPr lang="vi-VN" altLang="en-US"/>
          </a:p>
        </p:txBody>
      </p:sp>
    </p:spTree>
    <p:extLst>
      <p:ext uri="{BB962C8B-B14F-4D97-AF65-F5344CB8AC3E}">
        <p14:creationId xmlns:p14="http://schemas.microsoft.com/office/powerpoint/2010/main" val="297383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E138956-7447-48F2-9F3E-0622604B09B8}"/>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6" name="Footer Placeholder 4">
            <a:extLst>
              <a:ext uri="{FF2B5EF4-FFF2-40B4-BE49-F238E27FC236}">
                <a16:creationId xmlns:a16="http://schemas.microsoft.com/office/drawing/2014/main" xmlns="" id="{3AA374D9-30AF-47AE-98A9-CBF193DEF23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B449E291-95E4-457D-A8AB-672AC129C923}"/>
              </a:ext>
            </a:extLst>
          </p:cNvPr>
          <p:cNvSpPr>
            <a:spLocks noGrp="1"/>
          </p:cNvSpPr>
          <p:nvPr>
            <p:ph type="sldNum" sz="quarter" idx="12"/>
          </p:nvPr>
        </p:nvSpPr>
        <p:spPr/>
        <p:txBody>
          <a:bodyPr/>
          <a:lstStyle>
            <a:lvl1pPr>
              <a:defRPr/>
            </a:lvl1pPr>
          </a:lstStyle>
          <a:p>
            <a:fld id="{402A4963-1AE7-4F93-9ABB-5E5BFFCA0CCB}" type="slidenum">
              <a:rPr lang="vi-VN" altLang="en-US"/>
              <a:pPr/>
              <a:t>‹#›</a:t>
            </a:fld>
            <a:endParaRPr lang="vi-VN" altLang="en-US"/>
          </a:p>
        </p:txBody>
      </p:sp>
    </p:spTree>
    <p:extLst>
      <p:ext uri="{BB962C8B-B14F-4D97-AF65-F5344CB8AC3E}">
        <p14:creationId xmlns:p14="http://schemas.microsoft.com/office/powerpoint/2010/main" val="118914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9DF9B1A-7124-4024-93FF-F013AD974705}"/>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5" name="Footer Placeholder 4">
            <a:extLst>
              <a:ext uri="{FF2B5EF4-FFF2-40B4-BE49-F238E27FC236}">
                <a16:creationId xmlns:a16="http://schemas.microsoft.com/office/drawing/2014/main" xmlns="" id="{74ABD6F0-C09F-4EAF-BC83-A30AC1CB4B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F2353C3F-9B11-47C6-B0BA-FC2108ADB390}"/>
              </a:ext>
            </a:extLst>
          </p:cNvPr>
          <p:cNvSpPr>
            <a:spLocks noGrp="1"/>
          </p:cNvSpPr>
          <p:nvPr>
            <p:ph type="sldNum" sz="quarter" idx="12"/>
          </p:nvPr>
        </p:nvSpPr>
        <p:spPr/>
        <p:txBody>
          <a:bodyPr/>
          <a:lstStyle>
            <a:lvl1pPr>
              <a:defRPr/>
            </a:lvl1pPr>
          </a:lstStyle>
          <a:p>
            <a:fld id="{C296B97E-AE35-4748-9A0F-09BCBA80E39D}" type="slidenum">
              <a:rPr lang="vi-VN" altLang="en-US"/>
              <a:pPr/>
              <a:t>‹#›</a:t>
            </a:fld>
            <a:endParaRPr lang="vi-VN" altLang="en-US"/>
          </a:p>
        </p:txBody>
      </p:sp>
    </p:spTree>
    <p:extLst>
      <p:ext uri="{BB962C8B-B14F-4D97-AF65-F5344CB8AC3E}">
        <p14:creationId xmlns:p14="http://schemas.microsoft.com/office/powerpoint/2010/main" val="3591938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8B25F4C-E0D2-4645-A5E4-2C824E68C611}"/>
              </a:ext>
            </a:extLst>
          </p:cNvPr>
          <p:cNvSpPr>
            <a:spLocks noGrp="1"/>
          </p:cNvSpPr>
          <p:nvPr>
            <p:ph type="dt" sz="half" idx="10"/>
          </p:nvPr>
        </p:nvSpPr>
        <p:spPr/>
        <p:txBody>
          <a:bodyPr/>
          <a:lstStyle>
            <a:lvl1pPr>
              <a:defRPr/>
            </a:lvl1pPr>
          </a:lstStyle>
          <a:p>
            <a:pPr>
              <a:defRPr/>
            </a:pPr>
            <a:fld id="{C854DD38-E573-4BD0-B4E2-AAD0F939FF12}" type="datetimeFigureOut">
              <a:rPr lang="vi-VN"/>
              <a:pPr>
                <a:defRPr/>
              </a:pPr>
              <a:t>09/04/2021</a:t>
            </a:fld>
            <a:endParaRPr lang="vi-VN"/>
          </a:p>
        </p:txBody>
      </p:sp>
      <p:sp>
        <p:nvSpPr>
          <p:cNvPr id="5" name="Footer Placeholder 4">
            <a:extLst>
              <a:ext uri="{FF2B5EF4-FFF2-40B4-BE49-F238E27FC236}">
                <a16:creationId xmlns:a16="http://schemas.microsoft.com/office/drawing/2014/main" xmlns="" id="{18582ACF-9416-49C2-BFF9-FCDB0388711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79900FA3-1A87-47A2-8626-7203547D2073}"/>
              </a:ext>
            </a:extLst>
          </p:cNvPr>
          <p:cNvSpPr>
            <a:spLocks noGrp="1"/>
          </p:cNvSpPr>
          <p:nvPr>
            <p:ph type="sldNum" sz="quarter" idx="12"/>
          </p:nvPr>
        </p:nvSpPr>
        <p:spPr/>
        <p:txBody>
          <a:bodyPr/>
          <a:lstStyle>
            <a:lvl1pPr>
              <a:defRPr/>
            </a:lvl1pPr>
          </a:lstStyle>
          <a:p>
            <a:fld id="{6E0A29CF-EEAC-492B-B9BF-FBD23D58BE7E}" type="slidenum">
              <a:rPr lang="vi-VN" altLang="en-US"/>
              <a:pPr/>
              <a:t>‹#›</a:t>
            </a:fld>
            <a:endParaRPr lang="vi-VN" altLang="en-US"/>
          </a:p>
        </p:txBody>
      </p:sp>
    </p:spTree>
    <p:extLst>
      <p:ext uri="{BB962C8B-B14F-4D97-AF65-F5344CB8AC3E}">
        <p14:creationId xmlns:p14="http://schemas.microsoft.com/office/powerpoint/2010/main" val="51091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2B9C5C0-AB5B-47AA-A926-4FA020F3E90A}"/>
              </a:ext>
            </a:extLst>
          </p:cNvPr>
          <p:cNvSpPr>
            <a:spLocks noGrp="1"/>
          </p:cNvSpPr>
          <p:nvPr>
            <p:ph type="dt" sz="half" idx="10"/>
          </p:nvPr>
        </p:nvSpPr>
        <p:spPr/>
        <p:txBody>
          <a:bodyPr/>
          <a:lstStyle>
            <a:lvl1pPr>
              <a:defRPr/>
            </a:lvl1pPr>
          </a:lstStyle>
          <a:p>
            <a:pPr>
              <a:defRPr/>
            </a:pPr>
            <a:fld id="{A1B4D4E7-5104-4025-8EE7-A53E84A496B1}" type="datetime1">
              <a:rPr lang="en-US"/>
              <a:pPr>
                <a:defRPr/>
              </a:pPr>
              <a:t>04/09/2021</a:t>
            </a:fld>
            <a:endParaRPr lang="en-US"/>
          </a:p>
        </p:txBody>
      </p:sp>
      <p:sp>
        <p:nvSpPr>
          <p:cNvPr id="5" name="Footer Placeholder 4">
            <a:extLst>
              <a:ext uri="{FF2B5EF4-FFF2-40B4-BE49-F238E27FC236}">
                <a16:creationId xmlns:a16="http://schemas.microsoft.com/office/drawing/2014/main" xmlns="" id="{F2D5DD2D-1950-48E0-95C4-8741046811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843DE263-64AA-488D-A058-A7565B75D186}"/>
              </a:ext>
            </a:extLst>
          </p:cNvPr>
          <p:cNvSpPr>
            <a:spLocks noGrp="1"/>
          </p:cNvSpPr>
          <p:nvPr>
            <p:ph type="sldNum" sz="quarter" idx="12"/>
          </p:nvPr>
        </p:nvSpPr>
        <p:spPr/>
        <p:txBody>
          <a:bodyPr/>
          <a:lstStyle>
            <a:lvl1pPr>
              <a:defRPr/>
            </a:lvl1pPr>
          </a:lstStyle>
          <a:p>
            <a:fld id="{60D6B15B-80B5-4502-B44F-B55252FF3C8F}" type="slidenum">
              <a:rPr lang="en-US" altLang="en-US"/>
              <a:pPr/>
              <a:t>‹#›</a:t>
            </a:fld>
            <a:endParaRPr lang="en-US" altLang="en-US"/>
          </a:p>
        </p:txBody>
      </p:sp>
    </p:spTree>
    <p:extLst>
      <p:ext uri="{BB962C8B-B14F-4D97-AF65-F5344CB8AC3E}">
        <p14:creationId xmlns:p14="http://schemas.microsoft.com/office/powerpoint/2010/main" val="67421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2FFF5FD-A3F8-4C6D-8F74-9B779C5A5924}"/>
              </a:ext>
            </a:extLst>
          </p:cNvPr>
          <p:cNvSpPr>
            <a:spLocks noGrp="1"/>
          </p:cNvSpPr>
          <p:nvPr>
            <p:ph type="dt" sz="half" idx="10"/>
          </p:nvPr>
        </p:nvSpPr>
        <p:spPr/>
        <p:txBody>
          <a:bodyPr/>
          <a:lstStyle>
            <a:lvl1pPr>
              <a:defRPr/>
            </a:lvl1pPr>
          </a:lstStyle>
          <a:p>
            <a:pPr>
              <a:defRPr/>
            </a:pPr>
            <a:fld id="{2E062AEF-9582-49E4-9F85-09745B74B864}" type="datetime1">
              <a:rPr lang="en-US"/>
              <a:pPr>
                <a:defRPr/>
              </a:pPr>
              <a:t>04/09/2021</a:t>
            </a:fld>
            <a:endParaRPr lang="en-US"/>
          </a:p>
        </p:txBody>
      </p:sp>
      <p:sp>
        <p:nvSpPr>
          <p:cNvPr id="6" name="Footer Placeholder 4">
            <a:extLst>
              <a:ext uri="{FF2B5EF4-FFF2-40B4-BE49-F238E27FC236}">
                <a16:creationId xmlns:a16="http://schemas.microsoft.com/office/drawing/2014/main" xmlns="" id="{3B052C24-DD0A-4F40-AFEC-A54B106E147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1713665B-6BE3-487D-A02D-7C7013F4679A}"/>
              </a:ext>
            </a:extLst>
          </p:cNvPr>
          <p:cNvSpPr>
            <a:spLocks noGrp="1"/>
          </p:cNvSpPr>
          <p:nvPr>
            <p:ph type="sldNum" sz="quarter" idx="12"/>
          </p:nvPr>
        </p:nvSpPr>
        <p:spPr/>
        <p:txBody>
          <a:bodyPr/>
          <a:lstStyle>
            <a:lvl1pPr>
              <a:defRPr/>
            </a:lvl1pPr>
          </a:lstStyle>
          <a:p>
            <a:fld id="{2CBB2C0C-C9E9-4EA7-ADDD-F962266E21B3}" type="slidenum">
              <a:rPr lang="en-US" altLang="en-US"/>
              <a:pPr/>
              <a:t>‹#›</a:t>
            </a:fld>
            <a:endParaRPr lang="en-US" altLang="en-US"/>
          </a:p>
        </p:txBody>
      </p:sp>
    </p:spTree>
    <p:extLst>
      <p:ext uri="{BB962C8B-B14F-4D97-AF65-F5344CB8AC3E}">
        <p14:creationId xmlns:p14="http://schemas.microsoft.com/office/powerpoint/2010/main" val="265071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B99ACBFB-F077-4296-8426-068CC852C64A}"/>
              </a:ext>
            </a:extLst>
          </p:cNvPr>
          <p:cNvSpPr>
            <a:spLocks noGrp="1"/>
          </p:cNvSpPr>
          <p:nvPr>
            <p:ph type="dt" sz="half" idx="10"/>
          </p:nvPr>
        </p:nvSpPr>
        <p:spPr/>
        <p:txBody>
          <a:bodyPr/>
          <a:lstStyle>
            <a:lvl1pPr>
              <a:defRPr/>
            </a:lvl1pPr>
          </a:lstStyle>
          <a:p>
            <a:pPr>
              <a:defRPr/>
            </a:pPr>
            <a:fld id="{6C0F2063-198E-4A49-A7E7-92EDDFA6AAC0}" type="datetime1">
              <a:rPr lang="en-US"/>
              <a:pPr>
                <a:defRPr/>
              </a:pPr>
              <a:t>04/09/2021</a:t>
            </a:fld>
            <a:endParaRPr lang="en-US"/>
          </a:p>
        </p:txBody>
      </p:sp>
      <p:sp>
        <p:nvSpPr>
          <p:cNvPr id="8" name="Footer Placeholder 4">
            <a:extLst>
              <a:ext uri="{FF2B5EF4-FFF2-40B4-BE49-F238E27FC236}">
                <a16:creationId xmlns:a16="http://schemas.microsoft.com/office/drawing/2014/main" xmlns="" id="{FBF97674-C75D-4045-BD6E-D2775B22F56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4B74A1AC-CD7B-4136-BEE3-17B5CA9DF295}"/>
              </a:ext>
            </a:extLst>
          </p:cNvPr>
          <p:cNvSpPr>
            <a:spLocks noGrp="1"/>
          </p:cNvSpPr>
          <p:nvPr>
            <p:ph type="sldNum" sz="quarter" idx="12"/>
          </p:nvPr>
        </p:nvSpPr>
        <p:spPr/>
        <p:txBody>
          <a:bodyPr/>
          <a:lstStyle>
            <a:lvl1pPr>
              <a:defRPr/>
            </a:lvl1pPr>
          </a:lstStyle>
          <a:p>
            <a:fld id="{34D180EF-B0B6-4ED6-85DE-BFD50DC5C813}" type="slidenum">
              <a:rPr lang="en-US" altLang="en-US"/>
              <a:pPr/>
              <a:t>‹#›</a:t>
            </a:fld>
            <a:endParaRPr lang="en-US" altLang="en-US"/>
          </a:p>
        </p:txBody>
      </p:sp>
    </p:spTree>
    <p:extLst>
      <p:ext uri="{BB962C8B-B14F-4D97-AF65-F5344CB8AC3E}">
        <p14:creationId xmlns:p14="http://schemas.microsoft.com/office/powerpoint/2010/main" val="219678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877117D2-252F-4A54-A8BC-B68D037D3683}"/>
              </a:ext>
            </a:extLst>
          </p:cNvPr>
          <p:cNvSpPr>
            <a:spLocks noGrp="1"/>
          </p:cNvSpPr>
          <p:nvPr>
            <p:ph type="dt" sz="half" idx="10"/>
          </p:nvPr>
        </p:nvSpPr>
        <p:spPr/>
        <p:txBody>
          <a:bodyPr/>
          <a:lstStyle>
            <a:lvl1pPr>
              <a:defRPr/>
            </a:lvl1pPr>
          </a:lstStyle>
          <a:p>
            <a:pPr>
              <a:defRPr/>
            </a:pPr>
            <a:fld id="{F3109388-9BDC-45E3-AFF1-73DBF0E4E053}" type="datetime1">
              <a:rPr lang="en-US"/>
              <a:pPr>
                <a:defRPr/>
              </a:pPr>
              <a:t>04/09/2021</a:t>
            </a:fld>
            <a:endParaRPr lang="en-US"/>
          </a:p>
        </p:txBody>
      </p:sp>
      <p:sp>
        <p:nvSpPr>
          <p:cNvPr id="4" name="Footer Placeholder 4">
            <a:extLst>
              <a:ext uri="{FF2B5EF4-FFF2-40B4-BE49-F238E27FC236}">
                <a16:creationId xmlns:a16="http://schemas.microsoft.com/office/drawing/2014/main" xmlns="" id="{4478B3E7-C91E-4374-82F3-DA041D79954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87B1E177-C70C-4E38-8FF5-D09EF022B193}"/>
              </a:ext>
            </a:extLst>
          </p:cNvPr>
          <p:cNvSpPr>
            <a:spLocks noGrp="1"/>
          </p:cNvSpPr>
          <p:nvPr>
            <p:ph type="sldNum" sz="quarter" idx="12"/>
          </p:nvPr>
        </p:nvSpPr>
        <p:spPr/>
        <p:txBody>
          <a:bodyPr/>
          <a:lstStyle>
            <a:lvl1pPr>
              <a:defRPr/>
            </a:lvl1pPr>
          </a:lstStyle>
          <a:p>
            <a:fld id="{5E7F6450-A056-4EC0-AB0D-CE5A5A63C0C4}" type="slidenum">
              <a:rPr lang="en-US" altLang="en-US"/>
              <a:pPr/>
              <a:t>‹#›</a:t>
            </a:fld>
            <a:endParaRPr lang="en-US" altLang="en-US"/>
          </a:p>
        </p:txBody>
      </p:sp>
    </p:spTree>
    <p:extLst>
      <p:ext uri="{BB962C8B-B14F-4D97-AF65-F5344CB8AC3E}">
        <p14:creationId xmlns:p14="http://schemas.microsoft.com/office/powerpoint/2010/main" val="275836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7CE6896-A5F0-48F2-A799-2BCC5DEE7E69}"/>
              </a:ext>
            </a:extLst>
          </p:cNvPr>
          <p:cNvSpPr>
            <a:spLocks noGrp="1"/>
          </p:cNvSpPr>
          <p:nvPr>
            <p:ph type="dt" sz="half" idx="10"/>
          </p:nvPr>
        </p:nvSpPr>
        <p:spPr/>
        <p:txBody>
          <a:bodyPr/>
          <a:lstStyle>
            <a:lvl1pPr>
              <a:defRPr/>
            </a:lvl1pPr>
          </a:lstStyle>
          <a:p>
            <a:pPr>
              <a:defRPr/>
            </a:pPr>
            <a:fld id="{D735D084-17A0-4781-AB8A-A2059F6CBEA5}" type="datetime1">
              <a:rPr lang="en-US"/>
              <a:pPr>
                <a:defRPr/>
              </a:pPr>
              <a:t>04/09/2021</a:t>
            </a:fld>
            <a:endParaRPr lang="en-US"/>
          </a:p>
        </p:txBody>
      </p:sp>
      <p:sp>
        <p:nvSpPr>
          <p:cNvPr id="3" name="Footer Placeholder 4">
            <a:extLst>
              <a:ext uri="{FF2B5EF4-FFF2-40B4-BE49-F238E27FC236}">
                <a16:creationId xmlns:a16="http://schemas.microsoft.com/office/drawing/2014/main" xmlns="" id="{62B9E2CD-7D0C-4B7E-B8AA-01EACF38693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B7E32474-DC6F-4535-AD93-8139161A8F4A}"/>
              </a:ext>
            </a:extLst>
          </p:cNvPr>
          <p:cNvSpPr>
            <a:spLocks noGrp="1"/>
          </p:cNvSpPr>
          <p:nvPr>
            <p:ph type="sldNum" sz="quarter" idx="12"/>
          </p:nvPr>
        </p:nvSpPr>
        <p:spPr/>
        <p:txBody>
          <a:bodyPr/>
          <a:lstStyle>
            <a:lvl1pPr>
              <a:defRPr/>
            </a:lvl1pPr>
          </a:lstStyle>
          <a:p>
            <a:fld id="{991B2C6C-743A-435C-AE77-DA942281E093}" type="slidenum">
              <a:rPr lang="en-US" altLang="en-US"/>
              <a:pPr/>
              <a:t>‹#›</a:t>
            </a:fld>
            <a:endParaRPr lang="en-US" altLang="en-US"/>
          </a:p>
        </p:txBody>
      </p:sp>
    </p:spTree>
    <p:extLst>
      <p:ext uri="{BB962C8B-B14F-4D97-AF65-F5344CB8AC3E}">
        <p14:creationId xmlns:p14="http://schemas.microsoft.com/office/powerpoint/2010/main" val="195846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CAEF85D2-0B24-4900-A35F-AA00509498F2}"/>
              </a:ext>
            </a:extLst>
          </p:cNvPr>
          <p:cNvSpPr>
            <a:spLocks noGrp="1"/>
          </p:cNvSpPr>
          <p:nvPr>
            <p:ph type="dt" sz="half" idx="10"/>
          </p:nvPr>
        </p:nvSpPr>
        <p:spPr/>
        <p:txBody>
          <a:bodyPr/>
          <a:lstStyle>
            <a:lvl1pPr>
              <a:defRPr/>
            </a:lvl1pPr>
          </a:lstStyle>
          <a:p>
            <a:pPr>
              <a:defRPr/>
            </a:pPr>
            <a:fld id="{C1FEDAB7-4BE4-4742-820D-D27FC8F36B37}" type="datetime1">
              <a:rPr lang="en-US"/>
              <a:pPr>
                <a:defRPr/>
              </a:pPr>
              <a:t>04/09/2021</a:t>
            </a:fld>
            <a:endParaRPr lang="en-US"/>
          </a:p>
        </p:txBody>
      </p:sp>
      <p:sp>
        <p:nvSpPr>
          <p:cNvPr id="6" name="Footer Placeholder 4">
            <a:extLst>
              <a:ext uri="{FF2B5EF4-FFF2-40B4-BE49-F238E27FC236}">
                <a16:creationId xmlns:a16="http://schemas.microsoft.com/office/drawing/2014/main" xmlns="" id="{4A46DB4C-E80E-4614-A94F-BEF97E1FA8A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788F5895-A051-4E0B-A66E-4207AF995D98}"/>
              </a:ext>
            </a:extLst>
          </p:cNvPr>
          <p:cNvSpPr>
            <a:spLocks noGrp="1"/>
          </p:cNvSpPr>
          <p:nvPr>
            <p:ph type="sldNum" sz="quarter" idx="12"/>
          </p:nvPr>
        </p:nvSpPr>
        <p:spPr/>
        <p:txBody>
          <a:bodyPr/>
          <a:lstStyle>
            <a:lvl1pPr>
              <a:defRPr/>
            </a:lvl1pPr>
          </a:lstStyle>
          <a:p>
            <a:fld id="{664730EF-DDCA-4C5B-B162-40E78929DEFF}" type="slidenum">
              <a:rPr lang="en-US" altLang="en-US"/>
              <a:pPr/>
              <a:t>‹#›</a:t>
            </a:fld>
            <a:endParaRPr lang="en-US" altLang="en-US"/>
          </a:p>
        </p:txBody>
      </p:sp>
    </p:spTree>
    <p:extLst>
      <p:ext uri="{BB962C8B-B14F-4D97-AF65-F5344CB8AC3E}">
        <p14:creationId xmlns:p14="http://schemas.microsoft.com/office/powerpoint/2010/main" val="70219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30FF696-9C46-4337-900C-2660E2A88C39}"/>
              </a:ext>
            </a:extLst>
          </p:cNvPr>
          <p:cNvSpPr>
            <a:spLocks noGrp="1"/>
          </p:cNvSpPr>
          <p:nvPr>
            <p:ph type="dt" sz="half" idx="10"/>
          </p:nvPr>
        </p:nvSpPr>
        <p:spPr/>
        <p:txBody>
          <a:bodyPr/>
          <a:lstStyle>
            <a:lvl1pPr>
              <a:defRPr/>
            </a:lvl1pPr>
          </a:lstStyle>
          <a:p>
            <a:pPr>
              <a:defRPr/>
            </a:pPr>
            <a:fld id="{6B19654B-3EE9-45F9-B44C-60E6985AF23E}" type="datetime1">
              <a:rPr lang="en-US"/>
              <a:pPr>
                <a:defRPr/>
              </a:pPr>
              <a:t>04/09/2021</a:t>
            </a:fld>
            <a:endParaRPr lang="en-US"/>
          </a:p>
        </p:txBody>
      </p:sp>
      <p:sp>
        <p:nvSpPr>
          <p:cNvPr id="6" name="Footer Placeholder 4">
            <a:extLst>
              <a:ext uri="{FF2B5EF4-FFF2-40B4-BE49-F238E27FC236}">
                <a16:creationId xmlns:a16="http://schemas.microsoft.com/office/drawing/2014/main" xmlns="" id="{2FD8230E-D656-49AE-9FD7-CAF6589C87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0E522145-6A4B-480E-94B3-F7017C6F61C0}"/>
              </a:ext>
            </a:extLst>
          </p:cNvPr>
          <p:cNvSpPr>
            <a:spLocks noGrp="1"/>
          </p:cNvSpPr>
          <p:nvPr>
            <p:ph type="sldNum" sz="quarter" idx="12"/>
          </p:nvPr>
        </p:nvSpPr>
        <p:spPr/>
        <p:txBody>
          <a:bodyPr/>
          <a:lstStyle>
            <a:lvl1pPr>
              <a:defRPr/>
            </a:lvl1pPr>
          </a:lstStyle>
          <a:p>
            <a:fld id="{7D4FBF53-6358-4E55-9269-4DDB9A7FC2BA}" type="slidenum">
              <a:rPr lang="en-US" altLang="en-US"/>
              <a:pPr/>
              <a:t>‹#›</a:t>
            </a:fld>
            <a:endParaRPr lang="en-US" altLang="en-US"/>
          </a:p>
        </p:txBody>
      </p:sp>
    </p:spTree>
    <p:extLst>
      <p:ext uri="{BB962C8B-B14F-4D97-AF65-F5344CB8AC3E}">
        <p14:creationId xmlns:p14="http://schemas.microsoft.com/office/powerpoint/2010/main" val="25907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xmlns="" id="{C7468077-2771-45C5-8239-F077C5E8D5AF}"/>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xmlns="" id="{F9E67C65-87EE-476A-8F4F-96B2E14E8DD1}"/>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038CF5AE-42BF-44AF-A090-B1B662236FF0}"/>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xmlns="" id="{A6C0D594-FFD9-4993-B50D-5A9851C680F0}"/>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xmlns="" id="{0B466E14-5576-4D0A-AD2C-11031A0D0C0C}"/>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E53CECBF-AAF5-449D-A928-CC1E9246698E}"/>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xmlns="" id="{04D3AC12-F91F-4C72-B5A8-469A8E72B23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xmlns="" id="{7A6B8041-19C9-4738-B04A-33A00C137F69}"/>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xmlns="" id="{18A16A4C-0CC2-41E2-9F91-907D234F7305}"/>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E5F6FA9-5DF8-4AD2-8029-46342089AED4}"/>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F4ACFC69-6DF3-445F-817A-772E91251EBA}"/>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xmlns="" id="{5A2A46F7-B9B5-42BD-8C43-0D2E5C80D68E}"/>
              </a:ext>
            </a:extLst>
          </p:cNvPr>
          <p:cNvSpPr>
            <a:spLocks noGrp="1"/>
          </p:cNvSpPr>
          <p:nvPr>
            <p:ph type="title"/>
          </p:nvPr>
        </p:nvSpPr>
        <p:spPr bwMode="auto">
          <a:xfrm>
            <a:off x="677863" y="609600"/>
            <a:ext cx="85979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F5318C27-C0ED-44D6-9919-6C47D0E604AF}"/>
              </a:ext>
            </a:extLst>
          </p:cNvPr>
          <p:cNvSpPr>
            <a:spLocks noGrp="1"/>
          </p:cNvSpPr>
          <p:nvPr>
            <p:ph type="body" idx="1"/>
          </p:nvPr>
        </p:nvSpPr>
        <p:spPr bwMode="auto">
          <a:xfrm>
            <a:off x="677863" y="2160588"/>
            <a:ext cx="85979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78AF2CE-E5D0-430A-BD53-79C05813C562}"/>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BDBF3988-7003-44E2-B366-BEC8F4B17D4E}" type="datetime1">
              <a:rPr lang="en-US"/>
              <a:pPr>
                <a:defRPr/>
              </a:pPr>
              <a:t>04/09/2021</a:t>
            </a:fld>
            <a:endParaRPr lang="en-US"/>
          </a:p>
        </p:txBody>
      </p:sp>
      <p:sp>
        <p:nvSpPr>
          <p:cNvPr id="5" name="Footer Placeholder 4">
            <a:extLst>
              <a:ext uri="{FF2B5EF4-FFF2-40B4-BE49-F238E27FC236}">
                <a16:creationId xmlns:a16="http://schemas.microsoft.com/office/drawing/2014/main" xmlns="" id="{551281DA-7F9E-4E9D-A4E7-52B2435C8F0B}"/>
              </a:ext>
            </a:extLst>
          </p:cNvPr>
          <p:cNvSpPr>
            <a:spLocks noGrp="1"/>
          </p:cNvSpPr>
          <p:nvPr>
            <p:ph type="ftr" sz="quarter" idx="3"/>
          </p:nvPr>
        </p:nvSpPr>
        <p:spPr>
          <a:xfrm>
            <a:off x="677863" y="6042025"/>
            <a:ext cx="6299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43794EFD-4AC1-4178-A592-FF7ED1DDAF01}"/>
              </a:ext>
            </a:extLst>
          </p:cNvPr>
          <p:cNvSpPr>
            <a:spLocks noGrp="1"/>
          </p:cNvSpPr>
          <p:nvPr>
            <p:ph type="sldNum" sz="quarter" idx="4"/>
          </p:nvPr>
        </p:nvSpPr>
        <p:spPr>
          <a:xfrm>
            <a:off x="8589963" y="6042025"/>
            <a:ext cx="685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5F12C0E6-3896-4160-9BD6-1DF6025EC6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5"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36" r:id="rId11"/>
    <p:sldLayoutId id="2147484319" r:id="rId12"/>
    <p:sldLayoutId id="2147484337" r:id="rId13"/>
    <p:sldLayoutId id="2147484320" r:id="rId14"/>
    <p:sldLayoutId id="2147484321" r:id="rId15"/>
    <p:sldLayoutId id="2147484322" r:id="rId16"/>
    <p:sldLayoutId id="2147484323" r:id="rId17"/>
    <p:sldLayoutId id="2147484338" r:id="rId18"/>
  </p:sldLayoutIdLst>
  <p:hf sldNum="0" hdr="0" ftr="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554D8B7B-84BB-40E3-B534-B2664DF3151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xmlns="" id="{CCD450D6-598A-4C0F-ABB1-EDFBF79830F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xmlns="" id="{D195E441-E09A-4C34-A5AA-2D9AA7AD7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54DD38-E573-4BD0-B4E2-AAD0F939FF12}" type="datetimeFigureOut">
              <a:rPr lang="vi-VN"/>
              <a:pPr>
                <a:defRPr/>
              </a:pPr>
              <a:t>09/04/2021</a:t>
            </a:fld>
            <a:endParaRPr lang="vi-VN"/>
          </a:p>
        </p:txBody>
      </p:sp>
      <p:sp>
        <p:nvSpPr>
          <p:cNvPr id="5" name="Footer Placeholder 4">
            <a:extLst>
              <a:ext uri="{FF2B5EF4-FFF2-40B4-BE49-F238E27FC236}">
                <a16:creationId xmlns:a16="http://schemas.microsoft.com/office/drawing/2014/main" xmlns="" id="{968E119B-259D-4972-81EC-FC2313C62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xmlns="" id="{40C652AB-A826-45C8-B4FD-46C4C2773BB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C99A93-82E2-4E66-B785-39D37D774FE2}"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giaoduc.net.vn/gdvn/se-tap-huan-ung-vien-hoi-dong-quoc-gia-tham-dinh-sach-giao-khoa-post200074.g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giaoduc.net.vn/gdvn/se-tap-huan-ung-vien-hoi-dong-quoc-gia-tham-dinh-sach-giao-khoa-post200074.gd" TargetMode="External"/><Relationship Id="rId2" Type="http://schemas.openxmlformats.org/officeDocument/2006/relationships/hyperlink" Target="https://giaoduc.net.vn/gdvn/dang-co-nhieu-bo-sach-giao-khoa-duoc-gui-len-bo-giao-duc-cho-tham-dinh-post199996.g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a:extLst>
              <a:ext uri="{FF2B5EF4-FFF2-40B4-BE49-F238E27FC236}">
                <a16:creationId xmlns:a16="http://schemas.microsoft.com/office/drawing/2014/main" xmlns="" id="{972B4D10-23AF-4628-BEAD-B89D84488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452438"/>
            <a:ext cx="120697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xmlns="" id="{4A3C5AC6-96C6-4BFC-B14F-C57F107CC50F}"/>
              </a:ext>
            </a:extLst>
          </p:cNvPr>
          <p:cNvSpPr txBox="1">
            <a:spLocks noChangeArrowheads="1"/>
          </p:cNvSpPr>
          <p:nvPr/>
        </p:nvSpPr>
        <p:spPr bwMode="auto">
          <a:xfrm>
            <a:off x="2687638" y="355600"/>
            <a:ext cx="681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b="1">
                <a:solidFill>
                  <a:srgbClr val="0432FF"/>
                </a:solidFill>
                <a:latin typeface="Times New Roman" panose="02020603050405020304" pitchFamily="18" charset="0"/>
                <a:cs typeface="Times New Roman" panose="02020603050405020304" pitchFamily="18" charset="0"/>
              </a:rPr>
              <a:t>ỦY BAN NHÂN DÂN HUYỆN HÓC MÔN</a:t>
            </a:r>
          </a:p>
        </p:txBody>
      </p:sp>
      <p:sp>
        <p:nvSpPr>
          <p:cNvPr id="9" name="TextBox 8">
            <a:extLst>
              <a:ext uri="{FF2B5EF4-FFF2-40B4-BE49-F238E27FC236}">
                <a16:creationId xmlns:a16="http://schemas.microsoft.com/office/drawing/2014/main" xmlns="" id="{89DA4FF4-C1B4-46F8-969F-A8F8A6651CF1}"/>
              </a:ext>
            </a:extLst>
          </p:cNvPr>
          <p:cNvSpPr txBox="1"/>
          <p:nvPr/>
        </p:nvSpPr>
        <p:spPr>
          <a:xfrm>
            <a:off x="3448050" y="5330825"/>
            <a:ext cx="5295900" cy="461963"/>
          </a:xfrm>
          <a:prstGeom prst="rect">
            <a:avLst/>
          </a:prstGeom>
          <a:noFill/>
        </p:spPr>
        <p:txBody>
          <a:bodyPr wrap="none">
            <a:spAutoFit/>
          </a:bodyPr>
          <a:lstStyle/>
          <a:p>
            <a:pPr algn="ctr" eaLnBrk="1" fontAlgn="auto" hangingPunct="1">
              <a:spcBef>
                <a:spcPts val="0"/>
              </a:spcBef>
              <a:spcAft>
                <a:spcPts val="0"/>
              </a:spcAft>
              <a:defRPr/>
            </a:pPr>
            <a:r>
              <a:rPr lang="en-US" sz="2400" b="1" i="1" dirty="0" err="1">
                <a:solidFill>
                  <a:srgbClr val="0432FF"/>
                </a:solidFill>
                <a:latin typeface="Arial" panose="020B0604020202020204" pitchFamily="34" charset="0"/>
                <a:cs typeface="+mn-cs"/>
              </a:rPr>
              <a:t>Hóc</a:t>
            </a:r>
            <a:r>
              <a:rPr lang="en-US" sz="2400" b="1" i="1" dirty="0">
                <a:solidFill>
                  <a:srgbClr val="0432FF"/>
                </a:solidFill>
                <a:latin typeface="Arial" panose="020B0604020202020204" pitchFamily="34" charset="0"/>
                <a:cs typeface="+mn-cs"/>
              </a:rPr>
              <a:t> </a:t>
            </a:r>
            <a:r>
              <a:rPr lang="en-US" sz="2400" b="1" i="1" dirty="0" err="1">
                <a:solidFill>
                  <a:srgbClr val="0432FF"/>
                </a:solidFill>
                <a:latin typeface="Arial" panose="020B0604020202020204" pitchFamily="34" charset="0"/>
                <a:cs typeface="+mn-cs"/>
              </a:rPr>
              <a:t>Môn</a:t>
            </a:r>
            <a:r>
              <a:rPr lang="en-US" sz="2400" b="1" i="1" dirty="0">
                <a:solidFill>
                  <a:srgbClr val="0432FF"/>
                </a:solidFill>
                <a:latin typeface="Arial" panose="020B0604020202020204" pitchFamily="34" charset="0"/>
                <a:cs typeface="+mn-cs"/>
              </a:rPr>
              <a:t>, </a:t>
            </a:r>
            <a:r>
              <a:rPr lang="en-US" sz="2400" b="1" i="1" dirty="0" err="1">
                <a:solidFill>
                  <a:srgbClr val="0432FF"/>
                </a:solidFill>
                <a:latin typeface="Arial" panose="020B0604020202020204" pitchFamily="34" charset="0"/>
                <a:cs typeface="+mn-cs"/>
              </a:rPr>
              <a:t>ngày</a:t>
            </a:r>
            <a:r>
              <a:rPr lang="en-US" sz="2400" b="1" i="1" dirty="0">
                <a:solidFill>
                  <a:srgbClr val="0432FF"/>
                </a:solidFill>
                <a:latin typeface="Arial" panose="020B0604020202020204" pitchFamily="34" charset="0"/>
                <a:cs typeface="+mn-cs"/>
              </a:rPr>
              <a:t> 9 </a:t>
            </a:r>
            <a:r>
              <a:rPr lang="en-US" sz="2400" b="1" i="1" dirty="0" err="1">
                <a:solidFill>
                  <a:srgbClr val="0432FF"/>
                </a:solidFill>
                <a:latin typeface="Arial" panose="020B0604020202020204" pitchFamily="34" charset="0"/>
                <a:cs typeface="+mn-cs"/>
              </a:rPr>
              <a:t>tháng</a:t>
            </a:r>
            <a:r>
              <a:rPr lang="en-US" sz="2400" b="1" i="1" dirty="0">
                <a:solidFill>
                  <a:srgbClr val="0432FF"/>
                </a:solidFill>
                <a:latin typeface="Arial" panose="020B0604020202020204" pitchFamily="34" charset="0"/>
                <a:cs typeface="+mn-cs"/>
              </a:rPr>
              <a:t> 4 </a:t>
            </a:r>
            <a:r>
              <a:rPr lang="en-US" sz="2400" b="1" i="1" dirty="0" err="1">
                <a:solidFill>
                  <a:srgbClr val="0432FF"/>
                </a:solidFill>
                <a:latin typeface="Arial" panose="020B0604020202020204" pitchFamily="34" charset="0"/>
                <a:cs typeface="+mn-cs"/>
              </a:rPr>
              <a:t>năm</a:t>
            </a:r>
            <a:r>
              <a:rPr lang="en-US" sz="2400" b="1" i="1" dirty="0">
                <a:solidFill>
                  <a:srgbClr val="0432FF"/>
                </a:solidFill>
                <a:latin typeface="Arial" panose="020B0604020202020204" pitchFamily="34" charset="0"/>
                <a:cs typeface="+mn-cs"/>
              </a:rPr>
              <a:t> 2021</a:t>
            </a:r>
            <a:endParaRPr lang="vi-VN" sz="2400" b="1" i="1" dirty="0">
              <a:solidFill>
                <a:srgbClr val="0432FF"/>
              </a:solidFill>
              <a:latin typeface="Arial" panose="020B0604020202020204" pitchFamily="34" charset="0"/>
              <a:cs typeface="+mn-cs"/>
            </a:endParaRPr>
          </a:p>
        </p:txBody>
      </p:sp>
      <p:sp>
        <p:nvSpPr>
          <p:cNvPr id="8197" name="TextBox 14">
            <a:extLst>
              <a:ext uri="{FF2B5EF4-FFF2-40B4-BE49-F238E27FC236}">
                <a16:creationId xmlns:a16="http://schemas.microsoft.com/office/drawing/2014/main" xmlns="" id="{138FDA7F-3F9A-4A49-9FEB-FD65987BE473}"/>
              </a:ext>
            </a:extLst>
          </p:cNvPr>
          <p:cNvSpPr txBox="1">
            <a:spLocks noChangeArrowheads="1"/>
          </p:cNvSpPr>
          <p:nvPr/>
        </p:nvSpPr>
        <p:spPr bwMode="auto">
          <a:xfrm>
            <a:off x="2786063" y="2279650"/>
            <a:ext cx="6550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LUẬT GIÁO DỤC 2019</a:t>
            </a:r>
            <a:endParaRPr lang="vi-VN" altLang="en-US" sz="4800" b="1">
              <a:solidFill>
                <a:srgbClr val="FF0000"/>
              </a:solidFill>
              <a:latin typeface="Times New Roman" panose="02020603050405020304" pitchFamily="18" charset="0"/>
              <a:cs typeface="Times New Roman" panose="02020603050405020304" pitchFamily="18" charset="0"/>
            </a:endParaRPr>
          </a:p>
        </p:txBody>
      </p:sp>
      <p:pic>
        <p:nvPicPr>
          <p:cNvPr id="8198" name="Picture 18">
            <a:extLst>
              <a:ext uri="{FF2B5EF4-FFF2-40B4-BE49-F238E27FC236}">
                <a16:creationId xmlns:a16="http://schemas.microsoft.com/office/drawing/2014/main" xmlns="" id="{C31412E6-4F64-4E6E-A691-80C957A67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525" y="573405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5">
            <a:extLst>
              <a:ext uri="{FF2B5EF4-FFF2-40B4-BE49-F238E27FC236}">
                <a16:creationId xmlns:a16="http://schemas.microsoft.com/office/drawing/2014/main" xmlns="" id="{54AADC9B-EE82-45B6-980E-A59E8A915CB8}"/>
              </a:ext>
            </a:extLst>
          </p:cNvPr>
          <p:cNvSpPr>
            <a:spLocks noChangeArrowheads="1"/>
          </p:cNvSpPr>
          <p:nvPr/>
        </p:nvSpPr>
        <p:spPr bwMode="auto">
          <a:xfrm>
            <a:off x="1323975" y="133350"/>
            <a:ext cx="9164638" cy="635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Căn cứ triển khai chương trình CT GDPT 2018 </a:t>
            </a:r>
            <a:endParaRPr lang="en-US"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0AA85FC-E2BE-4B4A-88A0-756A144552FE}"/>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17411" name="Rectangle 2">
            <a:extLst>
              <a:ext uri="{FF2B5EF4-FFF2-40B4-BE49-F238E27FC236}">
                <a16:creationId xmlns:a16="http://schemas.microsoft.com/office/drawing/2014/main" xmlns="" id="{96F1325B-FEC9-466B-B6DB-8728266EE51D}"/>
              </a:ext>
            </a:extLst>
          </p:cNvPr>
          <p:cNvSpPr>
            <a:spLocks noChangeArrowheads="1"/>
          </p:cNvSpPr>
          <p:nvPr/>
        </p:nvSpPr>
        <p:spPr bwMode="auto">
          <a:xfrm>
            <a:off x="144463" y="0"/>
            <a:ext cx="118745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07000"/>
              </a:lnSpc>
              <a:spcBef>
                <a:spcPts val="1500"/>
              </a:spcBef>
              <a:spcAft>
                <a:spcPts val="750"/>
              </a:spcAft>
              <a:buClrTx/>
              <a:buSzTx/>
              <a:buFontTx/>
              <a:buNone/>
            </a:pPr>
            <a:r>
              <a:rPr lang="en-US" altLang="en-US" sz="3000" b="1">
                <a:solidFill>
                  <a:srgbClr val="FF0000"/>
                </a:solidFill>
                <a:latin typeface="Times New Roman" panose="02020603050405020304" pitchFamily="18" charset="0"/>
                <a:cs typeface="Times New Roman" panose="02020603050405020304" pitchFamily="18" charset="0"/>
              </a:rPr>
              <a:t>Thứ Năm: Không bắt buộc tất cả giáo viên tiểu học có bằng sư phạm</a:t>
            </a:r>
            <a:endParaRPr lang="en-US" altLang="en-US" sz="3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spcAft>
                <a:spcPts val="750"/>
              </a:spcAft>
              <a:buClrTx/>
              <a:buSzTx/>
              <a:buFontTx/>
              <a:buNone/>
            </a:pPr>
            <a:r>
              <a:rPr lang="en-US" altLang="en-US" sz="3000">
                <a:solidFill>
                  <a:srgbClr val="0033CC"/>
                </a:solidFill>
                <a:latin typeface="Times New Roman" panose="02020603050405020304" pitchFamily="18" charset="0"/>
                <a:cs typeface="Times New Roman" panose="02020603050405020304" pitchFamily="18" charset="0"/>
              </a:rPr>
              <a:t>Điều 77 Luật giáo dục 2005 quy định trình độ chuẩn của giáo viên tiểu học đó là “Có bằng tốt nghiệp trung cấp sư phạm”, điều này có nghĩa giáo viên tiểu học bắt buộc phải có bằng sư phạm (được đào tạo chuyên ngành giáo viên).</a:t>
            </a:r>
            <a:endParaRPr lang="en-US" altLang="en-US" sz="3000">
              <a:solidFill>
                <a:srgbClr val="0033CC"/>
              </a:solidFill>
              <a:latin typeface="Calibri" panose="020F0502020204030204" pitchFamily="34" charset="0"/>
              <a:cs typeface="Calibri" panose="020F0502020204030204" pitchFamily="34" charset="0"/>
            </a:endParaRPr>
          </a:p>
          <a:p>
            <a:pPr algn="just">
              <a:lnSpc>
                <a:spcPct val="107000"/>
              </a:lnSpc>
              <a:spcBef>
                <a:spcPct val="0"/>
              </a:spcBef>
              <a:spcAft>
                <a:spcPts val="750"/>
              </a:spcAft>
              <a:buClrTx/>
              <a:buSzTx/>
              <a:buFontTx/>
              <a:buNone/>
            </a:pPr>
            <a:r>
              <a:rPr lang="en-US" altLang="en-US" sz="3000">
                <a:solidFill>
                  <a:srgbClr val="0033CC"/>
                </a:solidFill>
                <a:latin typeface="Times New Roman" panose="02020603050405020304" pitchFamily="18" charset="0"/>
                <a:cs typeface="Times New Roman" panose="02020603050405020304" pitchFamily="18" charset="0"/>
              </a:rPr>
              <a:t>Tuy nhiên, Luật giáo dục 2019 (có hiệu lực từ ngày 01/7/2020) đã có thay đổi quy định về trình độ chuẩn của giáo viên tiểu học đó là:</a:t>
            </a:r>
            <a:endParaRPr lang="en-US" altLang="en-US" sz="3000">
              <a:solidFill>
                <a:srgbClr val="0033CC"/>
              </a:solidFill>
              <a:latin typeface="Calibri" panose="020F0502020204030204" pitchFamily="34" charset="0"/>
              <a:cs typeface="Calibri" panose="020F0502020204030204" pitchFamily="34" charset="0"/>
            </a:endParaRPr>
          </a:p>
          <a:p>
            <a:pPr algn="just">
              <a:lnSpc>
                <a:spcPct val="107000"/>
              </a:lnSpc>
              <a:spcBef>
                <a:spcPct val="0"/>
              </a:spcBef>
              <a:spcAft>
                <a:spcPts val="750"/>
              </a:spcAft>
              <a:buClrTx/>
              <a:buSzTx/>
              <a:buFontTx/>
              <a:buNone/>
            </a:pPr>
            <a:r>
              <a:rPr lang="en-US" altLang="en-US" sz="3000">
                <a:solidFill>
                  <a:srgbClr val="0033CC"/>
                </a:solidFill>
                <a:latin typeface="Times New Roman" panose="02020603050405020304" pitchFamily="18" charset="0"/>
                <a:cs typeface="Times New Roman" panose="02020603050405020304" pitchFamily="18" charset="0"/>
              </a:rPr>
              <a:t>Có bằng cử nhân thuộc ngành đào tạo giáo viên trở lên đối với giáo viên tiểu học; trường hợp môn học chưa đủ giáo viên có bằng cử nhân thuộc ngành đào tạo giáo viên thì phải có bằng cử nhân chuyên ngành phù hợp và có chứng chỉ bồi dưỡng nghiệp vụ sư phạm. (Điểm a, Khoản 1 Điều 72) </a:t>
            </a:r>
            <a:endParaRPr lang="en-US" altLang="en-US" sz="3000">
              <a:solidFill>
                <a:srgbClr val="0033CC"/>
              </a:solidFill>
              <a:latin typeface="Calibri" panose="020F0502020204030204" pitchFamily="34" charset="0"/>
              <a:cs typeface="Calibri" panose="020F0502020204030204" pitchFamily="34" charset="0"/>
            </a:endParaRPr>
          </a:p>
          <a:p>
            <a:pPr algn="just">
              <a:lnSpc>
                <a:spcPct val="107000"/>
              </a:lnSpc>
              <a:spcBef>
                <a:spcPct val="0"/>
              </a:spcBef>
              <a:spcAft>
                <a:spcPts val="750"/>
              </a:spcAft>
              <a:buClrTx/>
              <a:buSzTx/>
              <a:buFontTx/>
              <a:buNone/>
            </a:pPr>
            <a:r>
              <a:rPr lang="en-US" altLang="en-US" sz="3000">
                <a:solidFill>
                  <a:srgbClr val="0033CC"/>
                </a:solidFill>
                <a:latin typeface="Times New Roman" panose="02020603050405020304" pitchFamily="18" charset="0"/>
                <a:cs typeface="Times New Roman" panose="02020603050405020304" pitchFamily="18" charset="0"/>
              </a:rPr>
              <a:t>Như vậy, kể từ ngày 01/7/2020, không phải tất cả giáo viên tiểu học đều bắt buộc có bằng sư phạm.</a:t>
            </a:r>
            <a:endParaRPr lang="en-US" altLang="en-US" sz="3000">
              <a:solidFill>
                <a:srgbClr val="0033CC"/>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F008A8A-16B0-4E0F-B833-C91C2DB66A9E}"/>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18435" name="Rectangle 2">
            <a:extLst>
              <a:ext uri="{FF2B5EF4-FFF2-40B4-BE49-F238E27FC236}">
                <a16:creationId xmlns:a16="http://schemas.microsoft.com/office/drawing/2014/main" xmlns="" id="{4FCBC429-AC3A-4B74-92B3-8A849DD76921}"/>
              </a:ext>
            </a:extLst>
          </p:cNvPr>
          <p:cNvSpPr>
            <a:spLocks noChangeArrowheads="1"/>
          </p:cNvSpPr>
          <p:nvPr/>
        </p:nvSpPr>
        <p:spPr bwMode="auto">
          <a:xfrm>
            <a:off x="276225" y="455613"/>
            <a:ext cx="119157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07000"/>
              </a:lnSpc>
              <a:spcBef>
                <a:spcPts val="1500"/>
              </a:spcBef>
              <a:spcAft>
                <a:spcPts val="750"/>
              </a:spcAft>
              <a:buClrTx/>
              <a:buSzTx/>
              <a:buFontTx/>
              <a:buNone/>
            </a:pPr>
            <a:r>
              <a:rPr lang="en-US" altLang="en-US" sz="3200" b="1">
                <a:solidFill>
                  <a:srgbClr val="FF0000"/>
                </a:solidFill>
                <a:latin typeface="Times New Roman" panose="02020603050405020304" pitchFamily="18" charset="0"/>
                <a:cs typeface="Times New Roman" panose="02020603050405020304" pitchFamily="18" charset="0"/>
              </a:rPr>
              <a:t>Thứ Sáu: Bỏ phụ cấp thâm niên ra khỏi cơ cấu tiền lương của giáo viên</a:t>
            </a:r>
            <a:endParaRPr lang="en-US" altLang="en-US" sz="3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spcAft>
                <a:spcPts val="750"/>
              </a:spcAft>
              <a:buClrTx/>
              <a:buSzTx/>
              <a:buFontTx/>
              <a:buNone/>
            </a:pPr>
            <a:r>
              <a:rPr lang="en-US" altLang="en-US" sz="3200">
                <a:solidFill>
                  <a:srgbClr val="2514FC"/>
                </a:solidFill>
                <a:latin typeface="Times New Roman" panose="02020603050405020304" pitchFamily="18" charset="0"/>
                <a:cs typeface="Times New Roman" panose="02020603050405020304" pitchFamily="18" charset="0"/>
              </a:rPr>
              <a:t>Luật giáo dục 2005 (đã được sửa đổi, bổ sung năm 2009) quy định:</a:t>
            </a:r>
            <a:endParaRPr lang="en-US" altLang="en-US" sz="3200">
              <a:solidFill>
                <a:srgbClr val="2514FC"/>
              </a:solidFill>
              <a:latin typeface="Calibri" panose="020F0502020204030204" pitchFamily="34" charset="0"/>
              <a:cs typeface="Calibri" panose="020F0502020204030204" pitchFamily="34" charset="0"/>
            </a:endParaRPr>
          </a:p>
          <a:p>
            <a:pPr algn="just">
              <a:lnSpc>
                <a:spcPct val="107000"/>
              </a:lnSpc>
              <a:spcBef>
                <a:spcPct val="0"/>
              </a:spcBef>
              <a:spcAft>
                <a:spcPts val="750"/>
              </a:spcAft>
              <a:buClrTx/>
              <a:buSzTx/>
              <a:buFontTx/>
              <a:buNone/>
            </a:pPr>
            <a:r>
              <a:rPr lang="en-US" altLang="en-US" sz="3200">
                <a:solidFill>
                  <a:srgbClr val="2514FC"/>
                </a:solidFill>
                <a:latin typeface="Times New Roman" panose="02020603050405020304" pitchFamily="18" charset="0"/>
                <a:cs typeface="Times New Roman" panose="02020603050405020304" pitchFamily="18" charset="0"/>
              </a:rPr>
              <a:t>Nhà giáo được hưởng tiền lương, phụ cấp ưu đãi theo nghề, phụ cấp thâm niên và các phụ cấp khác theo quy định của Chính phủ.</a:t>
            </a:r>
            <a:endParaRPr lang="en-US" altLang="en-US" sz="3200">
              <a:solidFill>
                <a:srgbClr val="2514FC"/>
              </a:solidFill>
              <a:latin typeface="Calibri" panose="020F0502020204030204" pitchFamily="34" charset="0"/>
              <a:cs typeface="Calibri" panose="020F0502020204030204" pitchFamily="34" charset="0"/>
            </a:endParaRPr>
          </a:p>
          <a:p>
            <a:pPr algn="just">
              <a:lnSpc>
                <a:spcPct val="107000"/>
              </a:lnSpc>
              <a:spcBef>
                <a:spcPct val="0"/>
              </a:spcBef>
              <a:spcAft>
                <a:spcPts val="750"/>
              </a:spcAft>
              <a:buClrTx/>
              <a:buSzTx/>
              <a:buFontTx/>
              <a:buNone/>
            </a:pPr>
            <a:r>
              <a:rPr lang="en-US" altLang="en-US" sz="3200">
                <a:solidFill>
                  <a:srgbClr val="2514FC"/>
                </a:solidFill>
                <a:latin typeface="Times New Roman" panose="02020603050405020304" pitchFamily="18" charset="0"/>
                <a:cs typeface="Times New Roman" panose="02020603050405020304" pitchFamily="18" charset="0"/>
              </a:rPr>
              <a:t>Luật Giáo dục 2019 quy định: “Nhà giáo được xếp lương phù hợp với vị trí việc làm và lao động nghề nghiệp; được ưu tiên hưởng phụ cấp đặc thù nghề theo quy định của Chính phủ”.(Điều 76)</a:t>
            </a:r>
            <a:endParaRPr lang="en-US" altLang="en-US" sz="3200">
              <a:solidFill>
                <a:srgbClr val="2514FC"/>
              </a:solidFill>
              <a:latin typeface="Calibri" panose="020F0502020204030204" pitchFamily="34" charset="0"/>
              <a:cs typeface="Calibri" panose="020F0502020204030204" pitchFamily="34" charset="0"/>
            </a:endParaRPr>
          </a:p>
          <a:p>
            <a:pPr algn="just">
              <a:lnSpc>
                <a:spcPct val="107000"/>
              </a:lnSpc>
              <a:spcBef>
                <a:spcPct val="0"/>
              </a:spcBef>
              <a:spcAft>
                <a:spcPts val="750"/>
              </a:spcAft>
              <a:buClrTx/>
              <a:buSzTx/>
              <a:buFontTx/>
              <a:buNone/>
            </a:pPr>
            <a:r>
              <a:rPr lang="en-US" altLang="en-US" sz="3200">
                <a:solidFill>
                  <a:srgbClr val="FF0000"/>
                </a:solidFill>
                <a:latin typeface="Times New Roman" panose="02020603050405020304" pitchFamily="18" charset="0"/>
                <a:cs typeface="Times New Roman" panose="02020603050405020304" pitchFamily="18" charset="0"/>
              </a:rPr>
              <a:t>Như vậy, theo luật mới thì giáo viên sẽ không còn được hưởng phụ cấp thâm niên như quy định tại Nghị định 54/2011/NĐ-CP ngày 04/7/2011</a:t>
            </a:r>
            <a:r>
              <a:rPr lang="en-US" altLang="en-US" sz="3200">
                <a:solidFill>
                  <a:srgbClr val="333333"/>
                </a:solidFill>
                <a:latin typeface="Times New Roman" panose="02020603050405020304" pitchFamily="18" charset="0"/>
                <a:cs typeface="Times New Roman" panose="02020603050405020304" pitchFamily="18" charset="0"/>
              </a:rPr>
              <a:t>.</a:t>
            </a:r>
            <a:endParaRPr lang="en-US" altLang="en-US" sz="320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1EDDA2-0E6F-488D-8CE1-E56AE5A78012}"/>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20483" name="Rectangle 2">
            <a:extLst>
              <a:ext uri="{FF2B5EF4-FFF2-40B4-BE49-F238E27FC236}">
                <a16:creationId xmlns:a16="http://schemas.microsoft.com/office/drawing/2014/main" xmlns="" id="{EB3B1D01-0B72-497C-B5CF-1D5BEDFAFE4B}"/>
              </a:ext>
            </a:extLst>
          </p:cNvPr>
          <p:cNvSpPr>
            <a:spLocks noChangeArrowheads="1"/>
          </p:cNvSpPr>
          <p:nvPr/>
        </p:nvSpPr>
        <p:spPr bwMode="auto">
          <a:xfrm>
            <a:off x="276225" y="458788"/>
            <a:ext cx="12320588"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lnSpc>
                <a:spcPct val="107000"/>
              </a:lnSpc>
              <a:spcBef>
                <a:spcPts val="1500"/>
              </a:spcBef>
              <a:spcAft>
                <a:spcPts val="750"/>
              </a:spcAft>
              <a:defRPr/>
            </a:pPr>
            <a:r>
              <a:rPr lang="en-US" altLang="en-US" sz="2700" b="1" dirty="0" err="1">
                <a:solidFill>
                  <a:srgbClr val="FF0000"/>
                </a:solidFill>
                <a:latin typeface="Times New Roman" panose="02020603050405020304" pitchFamily="18" charset="0"/>
                <a:cs typeface="Times New Roman" panose="02020603050405020304" pitchFamily="18" charset="0"/>
              </a:rPr>
              <a:t>Thứ</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bảy</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Bổ</a:t>
            </a:r>
            <a:r>
              <a:rPr lang="en-US" altLang="en-US" sz="2700" b="1" dirty="0">
                <a:solidFill>
                  <a:srgbClr val="FF0000"/>
                </a:solidFill>
                <a:latin typeface="Times New Roman" panose="02020603050405020304" pitchFamily="18" charset="0"/>
                <a:cs typeface="Times New Roman" panose="02020603050405020304" pitchFamily="18" charset="0"/>
              </a:rPr>
              <a:t> sung </a:t>
            </a:r>
            <a:r>
              <a:rPr lang="en-US" altLang="en-US" sz="2700" b="1" dirty="0" err="1">
                <a:solidFill>
                  <a:srgbClr val="FF0000"/>
                </a:solidFill>
                <a:latin typeface="Times New Roman" panose="02020603050405020304" pitchFamily="18" charset="0"/>
                <a:cs typeface="Times New Roman" panose="02020603050405020304" pitchFamily="18" charset="0"/>
              </a:rPr>
              <a:t>nhiều</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quy</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định</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về</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chính</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sách</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khuyến</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khích</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ưu</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đãi</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với</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giáo</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b="1" dirty="0" err="1">
                <a:solidFill>
                  <a:srgbClr val="FF0000"/>
                </a:solidFill>
                <a:latin typeface="Times New Roman" panose="02020603050405020304" pitchFamily="18" charset="0"/>
                <a:cs typeface="Times New Roman" panose="02020603050405020304" pitchFamily="18" charset="0"/>
              </a:rPr>
              <a:t>viên</a:t>
            </a:r>
            <a:endParaRPr lang="en-US" altLang="en-US" sz="27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defRPr/>
            </a:pPr>
            <a:r>
              <a:rPr lang="en-US" altLang="en-US" sz="2700" b="1" dirty="0">
                <a:solidFill>
                  <a:srgbClr val="2514FC"/>
                </a:solidFill>
                <a:latin typeface="Times New Roman" panose="02020603050405020304" pitchFamily="18" charset="0"/>
                <a:cs typeface="Times New Roman" panose="02020603050405020304" pitchFamily="18" charset="0"/>
              </a:rPr>
              <a:t>So </a:t>
            </a:r>
            <a:r>
              <a:rPr lang="en-US" altLang="en-US" sz="2700" b="1" dirty="0" err="1">
                <a:solidFill>
                  <a:srgbClr val="2514FC"/>
                </a:solidFill>
                <a:latin typeface="Times New Roman" panose="02020603050405020304" pitchFamily="18" charset="0"/>
                <a:cs typeface="Times New Roman" panose="02020603050405020304" pitchFamily="18" charset="0"/>
              </a:rPr>
              <a:t>với</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Luật</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giáo</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dục</a:t>
            </a:r>
            <a:r>
              <a:rPr lang="en-US" altLang="en-US" sz="2700" b="1" dirty="0">
                <a:solidFill>
                  <a:srgbClr val="2514FC"/>
                </a:solidFill>
                <a:latin typeface="Times New Roman" panose="02020603050405020304" pitchFamily="18" charset="0"/>
                <a:cs typeface="Times New Roman" panose="02020603050405020304" pitchFamily="18" charset="0"/>
              </a:rPr>
              <a:t> 2005, </a:t>
            </a:r>
            <a:r>
              <a:rPr lang="en-US" altLang="en-US" sz="2700" b="1" dirty="0" err="1">
                <a:solidFill>
                  <a:srgbClr val="2514FC"/>
                </a:solidFill>
                <a:latin typeface="Times New Roman" panose="02020603050405020304" pitchFamily="18" charset="0"/>
                <a:cs typeface="Times New Roman" panose="02020603050405020304" pitchFamily="18" charset="0"/>
              </a:rPr>
              <a:t>Luật</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Giáo</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dục</a:t>
            </a:r>
            <a:r>
              <a:rPr lang="en-US" altLang="en-US" sz="2700" b="1" dirty="0">
                <a:solidFill>
                  <a:srgbClr val="2514FC"/>
                </a:solidFill>
                <a:latin typeface="Times New Roman" panose="02020603050405020304" pitchFamily="18" charset="0"/>
                <a:cs typeface="Times New Roman" panose="02020603050405020304" pitchFamily="18" charset="0"/>
              </a:rPr>
              <a:t> 2019 </a:t>
            </a:r>
            <a:r>
              <a:rPr lang="en-US" altLang="en-US" sz="2700" b="1" dirty="0" err="1">
                <a:solidFill>
                  <a:srgbClr val="2514FC"/>
                </a:solidFill>
                <a:latin typeface="Times New Roman" panose="02020603050405020304" pitchFamily="18" charset="0"/>
                <a:cs typeface="Times New Roman" panose="02020603050405020304" pitchFamily="18" charset="0"/>
              </a:rPr>
              <a:t>bổ</a:t>
            </a:r>
            <a:r>
              <a:rPr lang="en-US" altLang="en-US" sz="2700" b="1" dirty="0">
                <a:solidFill>
                  <a:srgbClr val="2514FC"/>
                </a:solidFill>
                <a:latin typeface="Times New Roman" panose="02020603050405020304" pitchFamily="18" charset="0"/>
                <a:cs typeface="Times New Roman" panose="02020603050405020304" pitchFamily="18" charset="0"/>
              </a:rPr>
              <a:t> sung </a:t>
            </a:r>
            <a:r>
              <a:rPr lang="en-US" altLang="en-US" sz="2700" b="1" dirty="0" err="1">
                <a:solidFill>
                  <a:srgbClr val="2514FC"/>
                </a:solidFill>
                <a:latin typeface="Times New Roman" panose="02020603050405020304" pitchFamily="18" charset="0"/>
                <a:cs typeface="Times New Roman" panose="02020603050405020304" pitchFamily="18" charset="0"/>
              </a:rPr>
              <a:t>thêm</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nhiều</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quyền</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lợi</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cho</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nhà</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giáo.Cụ</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thể</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dành</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một</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điều</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luật</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để</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quy</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định</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về</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chính</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sách</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đối</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với</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nhà</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giáo</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cụ</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thể</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như</a:t>
            </a:r>
            <a:r>
              <a:rPr lang="en-US" altLang="en-US" sz="2700" b="1" dirty="0">
                <a:solidFill>
                  <a:srgbClr val="2514FC"/>
                </a:solidFill>
                <a:latin typeface="Times New Roman" panose="02020603050405020304" pitchFamily="18" charset="0"/>
                <a:cs typeface="Times New Roman" panose="02020603050405020304" pitchFamily="18" charset="0"/>
              </a:rPr>
              <a:t> </a:t>
            </a:r>
            <a:r>
              <a:rPr lang="en-US" altLang="en-US" sz="2700" b="1" dirty="0" err="1">
                <a:solidFill>
                  <a:srgbClr val="2514FC"/>
                </a:solidFill>
                <a:latin typeface="Times New Roman" panose="02020603050405020304" pitchFamily="18" charset="0"/>
                <a:cs typeface="Times New Roman" panose="02020603050405020304" pitchFamily="18" charset="0"/>
              </a:rPr>
              <a:t>sau</a:t>
            </a:r>
            <a:r>
              <a:rPr lang="en-US" altLang="en-US" sz="2700" b="1" dirty="0">
                <a:solidFill>
                  <a:srgbClr val="2514FC"/>
                </a:solidFill>
                <a:latin typeface="Times New Roman" panose="02020603050405020304" pitchFamily="18" charset="0"/>
                <a:cs typeface="Times New Roman" panose="02020603050405020304" pitchFamily="18" charset="0"/>
              </a:rPr>
              <a:t>:</a:t>
            </a:r>
            <a:endParaRPr lang="en-US" altLang="en-US" sz="2700" b="1" dirty="0">
              <a:solidFill>
                <a:srgbClr val="2514FC"/>
              </a:solidFill>
              <a:latin typeface="Calibri" panose="020F0502020204030204" pitchFamily="34" charset="0"/>
              <a:cs typeface="Calibri" panose="020F0502020204030204" pitchFamily="34" charset="0"/>
            </a:endParaRPr>
          </a:p>
          <a:p>
            <a:pPr algn="just">
              <a:lnSpc>
                <a:spcPct val="107000"/>
              </a:lnSpc>
              <a:spcAft>
                <a:spcPts val="750"/>
              </a:spcAft>
              <a:defRPr/>
            </a:pPr>
            <a:r>
              <a:rPr lang="en-US" altLang="en-US" sz="2400" b="1" kern="800" dirty="0" err="1">
                <a:solidFill>
                  <a:srgbClr val="2514FC"/>
                </a:solidFill>
                <a:latin typeface="Times New Roman" panose="02020603050405020304" pitchFamily="18" charset="0"/>
                <a:cs typeface="Times New Roman" panose="02020603050405020304" pitchFamily="18" charset="0"/>
              </a:rPr>
              <a:t>Một</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là</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nhà</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nước</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có</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chính</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sách</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tuyển</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dụng</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sử</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dụng</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đãi</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ngộ</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bảo</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đảm</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các</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điều</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kiện</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cần</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thiết</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về</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vật</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chất</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và</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tinh</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thần</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để</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nhà</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giáo</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thực</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hiện</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vai</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trò</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và</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nhiệm</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vụ</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của</a:t>
            </a:r>
            <a:r>
              <a:rPr lang="en-US" altLang="en-US" sz="2400" b="1" kern="800" dirty="0">
                <a:solidFill>
                  <a:srgbClr val="2514FC"/>
                </a:solidFill>
                <a:latin typeface="Times New Roman" panose="02020603050405020304" pitchFamily="18" charset="0"/>
                <a:cs typeface="Times New Roman" panose="02020603050405020304" pitchFamily="18" charset="0"/>
              </a:rPr>
              <a:t> </a:t>
            </a:r>
            <a:r>
              <a:rPr lang="en-US" altLang="en-US" sz="2400" b="1" kern="800" dirty="0" err="1">
                <a:solidFill>
                  <a:srgbClr val="2514FC"/>
                </a:solidFill>
                <a:latin typeface="Times New Roman" panose="02020603050405020304" pitchFamily="18" charset="0"/>
                <a:cs typeface="Times New Roman" panose="02020603050405020304" pitchFamily="18" charset="0"/>
              </a:rPr>
              <a:t>mình</a:t>
            </a:r>
            <a:r>
              <a:rPr lang="en-US" altLang="en-US" sz="2400" b="1" kern="800" dirty="0">
                <a:solidFill>
                  <a:srgbClr val="2514FC"/>
                </a:solidFill>
                <a:latin typeface="Times New Roman" panose="02020603050405020304" pitchFamily="18" charset="0"/>
                <a:cs typeface="Times New Roman" panose="02020603050405020304" pitchFamily="18" charset="0"/>
              </a:rPr>
              <a:t>.</a:t>
            </a:r>
            <a:endParaRPr lang="en-US" altLang="en-US" sz="2400" b="1" kern="800" dirty="0">
              <a:solidFill>
                <a:srgbClr val="2514FC"/>
              </a:solidFill>
              <a:latin typeface="Calibri" panose="020F0502020204030204" pitchFamily="34" charset="0"/>
              <a:cs typeface="Calibri" panose="020F0502020204030204" pitchFamily="34" charset="0"/>
            </a:endParaRPr>
          </a:p>
          <a:p>
            <a:pPr algn="just">
              <a:lnSpc>
                <a:spcPct val="107000"/>
              </a:lnSpc>
              <a:spcAft>
                <a:spcPts val="750"/>
              </a:spcAft>
              <a:defRPr/>
            </a:pPr>
            <a:r>
              <a:rPr lang="en-US" altLang="en-US" sz="2400" b="1" dirty="0">
                <a:solidFill>
                  <a:srgbClr val="2514FC"/>
                </a:solidFill>
                <a:latin typeface="Times New Roman" panose="02020603050405020304" pitchFamily="18" charset="0"/>
                <a:cs typeface="Times New Roman" panose="02020603050405020304" pitchFamily="18" charset="0"/>
              </a:rPr>
              <a:t>Hai </a:t>
            </a:r>
            <a:r>
              <a:rPr lang="en-US" altLang="en-US" sz="2400" b="1" dirty="0" err="1">
                <a:solidFill>
                  <a:srgbClr val="2514FC"/>
                </a:solidFill>
                <a:latin typeface="Times New Roman" panose="02020603050405020304" pitchFamily="18" charset="0"/>
                <a:cs typeface="Times New Roman" panose="02020603050405020304" pitchFamily="18" charset="0"/>
              </a:rPr>
              <a:t>là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nhà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giáo</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công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tác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tại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chuyên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năng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khiếu</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phổ</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thông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dân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tộc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nội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trú</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phổ</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thông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dân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tộc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bán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trú</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dự</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bị</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đại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học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lớp</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dành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cho</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người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khuyết</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tật</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giáo</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dưỡng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hoặc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trường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chuyên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biệt</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khác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nhà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giáo</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thực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hiện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giáo</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dục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hòa</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nhập</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được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hưởng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chế</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độ</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phụ</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cấp</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và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chính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sách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ưu</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đãi</a:t>
            </a:r>
            <a:r>
              <a:rPr lang="en-US" altLang="en-US" sz="2400" b="1" dirty="0">
                <a:solidFill>
                  <a:srgbClr val="2514FC"/>
                </a:solidFill>
                <a:latin typeface="Times New Roman" panose="02020603050405020304" pitchFamily="18" charset="0"/>
                <a:cs typeface="Times New Roman" panose="02020603050405020304" pitchFamily="18" charset="0"/>
              </a:rPr>
              <a:t>.</a:t>
            </a:r>
            <a:endParaRPr lang="en-US" altLang="en-US" sz="2400" b="1" dirty="0">
              <a:solidFill>
                <a:srgbClr val="2514FC"/>
              </a:solidFill>
              <a:latin typeface="Calibri" panose="020F0502020204030204" pitchFamily="34" charset="0"/>
              <a:cs typeface="Calibri" panose="020F0502020204030204" pitchFamily="34" charset="0"/>
            </a:endParaRPr>
          </a:p>
          <a:p>
            <a:pPr algn="just">
              <a:lnSpc>
                <a:spcPct val="107000"/>
              </a:lnSpc>
              <a:spcAft>
                <a:spcPts val="750"/>
              </a:spcAft>
              <a:defRPr/>
            </a:pPr>
            <a:r>
              <a:rPr lang="en-US" altLang="en-US" sz="2400" b="1" dirty="0">
                <a:solidFill>
                  <a:srgbClr val="2514FC"/>
                </a:solidFill>
                <a:latin typeface="Times New Roman" panose="02020603050405020304" pitchFamily="18" charset="0"/>
                <a:cs typeface="Times New Roman" panose="02020603050405020304" pitchFamily="18" charset="0"/>
              </a:rPr>
              <a:t>Ba </a:t>
            </a:r>
            <a:r>
              <a:rPr lang="en-US" altLang="en-US" sz="2400" b="1" dirty="0" err="1">
                <a:solidFill>
                  <a:srgbClr val="2514FC"/>
                </a:solidFill>
                <a:latin typeface="Times New Roman" panose="02020603050405020304" pitchFamily="18" charset="0"/>
                <a:cs typeface="Times New Roman" panose="02020603050405020304" pitchFamily="18" charset="0"/>
              </a:rPr>
              <a:t>là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nhà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nước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có</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chính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sách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khuyến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khích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ưu</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đãi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về</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chế</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độ</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phụ</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cấp</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và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các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chính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sách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khác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đối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với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nhà</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giáo</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công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tác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tại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vùng</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có</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điều</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kiện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kinh</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tế</a:t>
            </a:r>
            <a:r>
              <a:rPr lang="en-US" altLang="en-US" sz="2400" b="1" dirty="0">
                <a:solidFill>
                  <a:srgbClr val="2514FC"/>
                </a:solidFill>
                <a:latin typeface="Times New Roman" panose="02020603050405020304" pitchFamily="18" charset="0"/>
                <a:cs typeface="Times New Roman" panose="02020603050405020304" pitchFamily="18" charset="0"/>
              </a:rPr>
              <a:t> - </a:t>
            </a:r>
            <a:r>
              <a:rPr lang="en-US" altLang="en-US" sz="2400" b="1" dirty="0" err="1">
                <a:solidFill>
                  <a:srgbClr val="2514FC"/>
                </a:solidFill>
                <a:latin typeface="Times New Roman" panose="02020603050405020304" pitchFamily="18" charset="0"/>
                <a:cs typeface="Times New Roman" panose="02020603050405020304" pitchFamily="18" charset="0"/>
              </a:rPr>
              <a:t>xã</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hội</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đặc</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biệt</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khó</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khăn</a:t>
            </a:r>
            <a:r>
              <a:rPr lang="en-US" altLang="en-US" sz="2400" b="1" dirty="0">
                <a:solidFill>
                  <a:srgbClr val="2514FC"/>
                </a:solidFill>
                <a:latin typeface="Times New Roman" panose="02020603050405020304" pitchFamily="18" charset="0"/>
                <a:cs typeface="Times New Roman" panose="02020603050405020304" pitchFamily="18" charset="0"/>
              </a:rPr>
              <a:t>. (</a:t>
            </a:r>
            <a:r>
              <a:rPr lang="en-US" altLang="en-US" sz="2400" b="1" dirty="0" err="1">
                <a:solidFill>
                  <a:srgbClr val="2514FC"/>
                </a:solidFill>
                <a:latin typeface="Times New Roman" panose="02020603050405020304" pitchFamily="18" charset="0"/>
                <a:cs typeface="Times New Roman" panose="02020603050405020304" pitchFamily="18" charset="0"/>
              </a:rPr>
              <a:t>Điều</a:t>
            </a:r>
            <a:r>
              <a:rPr lang="en-US" altLang="en-US" sz="2400" b="1" dirty="0">
                <a:solidFill>
                  <a:srgbClr val="2514FC"/>
                </a:solidFill>
                <a:latin typeface="Times New Roman" panose="02020603050405020304" pitchFamily="18" charset="0"/>
                <a:cs typeface="Times New Roman" panose="02020603050405020304" pitchFamily="18" charset="0"/>
              </a:rPr>
              <a:t> 77)</a:t>
            </a:r>
            <a:endParaRPr lang="en-US" altLang="en-US" sz="2400" b="1" dirty="0">
              <a:solidFill>
                <a:srgbClr val="2514FC"/>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0A9AB3-118F-471C-BF68-C53BCB16F63E}"/>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20483" name="Rectangle 2">
            <a:extLst>
              <a:ext uri="{FF2B5EF4-FFF2-40B4-BE49-F238E27FC236}">
                <a16:creationId xmlns:a16="http://schemas.microsoft.com/office/drawing/2014/main" xmlns="" id="{25A4DC0D-E80C-43C9-8F9F-23521D2EF62F}"/>
              </a:ext>
            </a:extLst>
          </p:cNvPr>
          <p:cNvSpPr>
            <a:spLocks noChangeArrowheads="1"/>
          </p:cNvSpPr>
          <p:nvPr/>
        </p:nvSpPr>
        <p:spPr bwMode="auto">
          <a:xfrm>
            <a:off x="508000" y="2184400"/>
            <a:ext cx="1148715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vi-VN" altLang="en-US" sz="3500">
                <a:solidFill>
                  <a:srgbClr val="2514FC"/>
                </a:solidFill>
                <a:latin typeface="Times New Roman" panose="02020603050405020304" pitchFamily="18" charset="0"/>
                <a:cs typeface="Times New Roman" panose="02020603050405020304" pitchFamily="18" charset="0"/>
              </a:rPr>
              <a:t>Luật Giáo dục quy định giáo dục tiểu học là giáo dục bắt buộc; Nhà nước thực hiện phổ cập giáo dục mầm non cho trẻ em 05 tuổi và phổ cập giáo dục trung học cơ sở.</a:t>
            </a:r>
          </a:p>
          <a:p>
            <a:pPr>
              <a:spcBef>
                <a:spcPct val="0"/>
              </a:spcBef>
              <a:buClrTx/>
              <a:buSzTx/>
              <a:buFontTx/>
              <a:buNone/>
            </a:pPr>
            <a:r>
              <a:rPr lang="vi-VN" altLang="en-US" sz="3500">
                <a:solidFill>
                  <a:srgbClr val="2514FC"/>
                </a:solidFill>
                <a:latin typeface="Times New Roman" panose="02020603050405020304" pitchFamily="18" charset="0"/>
                <a:cs typeface="Times New Roman" panose="02020603050405020304" pitchFamily="18" charset="0"/>
              </a:rPr>
              <a:t>Nhà nước chịu trách nhiệm thực hiện giáo dục bắt buộc trong cả nước; quyết định kế hoạch, bảo đảm các điều kiện để thực hiện phổ cập giáo dục. Mọi công dân trong độ tuổi quy định có nghĩa vụ học tập để thực hiện phổ cập giáo dục và hoàn thành giáo dục bắt buộc (Điều 14).</a:t>
            </a:r>
          </a:p>
          <a:p>
            <a:pPr>
              <a:spcBef>
                <a:spcPct val="0"/>
              </a:spcBef>
              <a:buClrTx/>
              <a:buSzTx/>
              <a:buFontTx/>
              <a:buNone/>
            </a:pPr>
            <a:endParaRPr lang="vi-VN" altLang="en-US" sz="3500">
              <a:solidFill>
                <a:srgbClr val="2514FC"/>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4074F1C-6C47-47D2-833D-BBC28698A353}"/>
              </a:ext>
            </a:extLst>
          </p:cNvPr>
          <p:cNvSpPr/>
          <p:nvPr/>
        </p:nvSpPr>
        <p:spPr>
          <a:xfrm>
            <a:off x="131763" y="12700"/>
            <a:ext cx="12060237" cy="1938338"/>
          </a:xfrm>
          <a:prstGeom prst="rect">
            <a:avLst/>
          </a:prstGeom>
          <a:solidFill>
            <a:schemeClr val="accent6">
              <a:lumMod val="40000"/>
              <a:lumOff val="60000"/>
            </a:schemeClr>
          </a:solidFill>
        </p:spPr>
        <p:txBody>
          <a:bodyPr>
            <a:spAutoFit/>
          </a:bodyPr>
          <a:lstStyle/>
          <a:p>
            <a:pPr algn="ctr">
              <a:defRPr/>
            </a:pPr>
            <a:r>
              <a:rPr lang="vi-VN" sz="3000" dirty="0">
                <a:solidFill>
                  <a:srgbClr val="FF0000"/>
                </a:solidFill>
                <a:latin typeface="Times New Roman" panose="02020603050405020304" pitchFamily="18" charset="0"/>
                <a:cs typeface="Times New Roman" panose="02020603050405020304" pitchFamily="18" charset="0"/>
              </a:rPr>
              <a:t>Thứ </a:t>
            </a:r>
            <a:r>
              <a:rPr lang="en-US" sz="3000" dirty="0" err="1">
                <a:solidFill>
                  <a:srgbClr val="FF0000"/>
                </a:solidFill>
                <a:latin typeface="Times New Roman" panose="02020603050405020304" pitchFamily="18" charset="0"/>
                <a:cs typeface="Times New Roman" panose="02020603050405020304" pitchFamily="18" charset="0"/>
              </a:rPr>
              <a:t>tám</a:t>
            </a:r>
            <a:r>
              <a:rPr lang="vi-VN" sz="3000" dirty="0">
                <a:solidFill>
                  <a:srgbClr val="FF0000"/>
                </a:solidFill>
                <a:latin typeface="Times New Roman" panose="02020603050405020304" pitchFamily="18" charset="0"/>
                <a:cs typeface="Times New Roman" panose="02020603050405020304" pitchFamily="18" charset="0"/>
              </a:rPr>
              <a:t>, quy định chính sách về học phí đối với học sinh diện phổ cập. Theo quy định của Hiến pháp 2013 thì Nhà nước "bảo đảm giáo dục tiểu học là bắt buộc, Nhà nước không thu học phí" và theo Nghị quyết số 29-NQ/TW thì Nhà nước thực hiện phổ cập giáo dục bắt buộc 9 năm sau năm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95B7CB-A894-46F9-9193-F387F4AF6985}"/>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21507" name="Rectangle 2">
            <a:extLst>
              <a:ext uri="{FF2B5EF4-FFF2-40B4-BE49-F238E27FC236}">
                <a16:creationId xmlns:a16="http://schemas.microsoft.com/office/drawing/2014/main" xmlns="" id="{F138355D-C043-4590-B2C1-18A2E5ACEC25}"/>
              </a:ext>
            </a:extLst>
          </p:cNvPr>
          <p:cNvSpPr>
            <a:spLocks noChangeArrowheads="1"/>
          </p:cNvSpPr>
          <p:nvPr/>
        </p:nvSpPr>
        <p:spPr bwMode="auto">
          <a:xfrm>
            <a:off x="84138" y="0"/>
            <a:ext cx="119475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vi-VN" altLang="en-US" sz="4000">
                <a:solidFill>
                  <a:srgbClr val="2514FC"/>
                </a:solidFill>
                <a:latin typeface="Times New Roman" panose="02020603050405020304" pitchFamily="18" charset="0"/>
                <a:cs typeface="Times New Roman" panose="02020603050405020304" pitchFamily="18" charset="0"/>
              </a:rPr>
              <a:t>Học sinh tiểu học trong cơ sở giáo dục công lập không phải đóng học phí; ở địa bàn không đủ trường công lập, học sinh tiểu học trong cơ sở giáo dục tư thục được Nhà nước hỗ trợ tiền đóng học phí, mức hỗ trợ do Hội đồng nhân dân cấp tỉnh quyết định.</a:t>
            </a:r>
          </a:p>
          <a:p>
            <a:pPr>
              <a:spcBef>
                <a:spcPct val="0"/>
              </a:spcBef>
              <a:buClrTx/>
              <a:buSzTx/>
              <a:buFontTx/>
              <a:buNone/>
            </a:pPr>
            <a:r>
              <a:rPr lang="vi-VN" altLang="en-US" sz="4000">
                <a:solidFill>
                  <a:srgbClr val="2514FC"/>
                </a:solidFill>
                <a:latin typeface="Times New Roman" panose="02020603050405020304" pitchFamily="18" charset="0"/>
                <a:cs typeface="Times New Roman" panose="02020603050405020304" pitchFamily="18" charset="0"/>
              </a:rPr>
              <a:t>Trẻ em mầm non 05 tuổi ở thôn, xã đặc biệt khó khăn, vùng đồng bào dân tộc thiểu số, vùng sâu, vùng xa, vùng bãi ngang ven biển, hải đảo được miễn học phí và giao Chính phủ quy định lộ trình thực hiện đối với trẻ em mầm non 05 tuổi và học sinh trung học cơ sở (Điều 99).</a:t>
            </a:r>
            <a:endParaRPr lang="en-US" altLang="en-US" sz="4000">
              <a:solidFill>
                <a:srgbClr val="2514F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746874-49A5-4C4B-875C-DF0F05746473}"/>
              </a:ext>
            </a:extLst>
          </p:cNvPr>
          <p:cNvSpPr>
            <a:spLocks noGrp="1"/>
          </p:cNvSpPr>
          <p:nvPr>
            <p:ph type="dt" sz="quarter" idx="10"/>
          </p:nvPr>
        </p:nvSpPr>
        <p:spPr/>
        <p:txBody>
          <a:bodyPr/>
          <a:lstStyle/>
          <a:p>
            <a:pPr>
              <a:defRPr/>
            </a:pPr>
            <a:fld id="{3522F03F-55C8-49FC-A5D5-3C6884B5B815}" type="datetime1">
              <a:rPr lang="en-US" smtClean="0"/>
              <a:pPr>
                <a:defRPr/>
              </a:pPr>
              <a:t>04/09/2021</a:t>
            </a:fld>
            <a:endParaRPr lang="en-US"/>
          </a:p>
        </p:txBody>
      </p:sp>
      <p:sp>
        <p:nvSpPr>
          <p:cNvPr id="22531" name="Rectangle 5">
            <a:extLst>
              <a:ext uri="{FF2B5EF4-FFF2-40B4-BE49-F238E27FC236}">
                <a16:creationId xmlns:a16="http://schemas.microsoft.com/office/drawing/2014/main" xmlns="" id="{F53E029A-C56C-42EF-9680-F23D4C2ECF04}"/>
              </a:ext>
            </a:extLst>
          </p:cNvPr>
          <p:cNvSpPr>
            <a:spLocks noChangeArrowheads="1"/>
          </p:cNvSpPr>
          <p:nvPr/>
        </p:nvSpPr>
        <p:spPr bwMode="auto">
          <a:xfrm>
            <a:off x="1773238" y="127000"/>
            <a:ext cx="7572375" cy="1292225"/>
          </a:xfrm>
          <a:prstGeom prst="rect">
            <a:avLst/>
          </a:prstGeom>
          <a:solidFill>
            <a:srgbClr val="0000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vi-VN" altLang="en-US" sz="4000" b="1">
                <a:solidFill>
                  <a:srgbClr val="FFFF00"/>
                </a:solidFill>
                <a:latin typeface="Times New Roman" panose="02020603050405020304" pitchFamily="18" charset="0"/>
                <a:cs typeface="Times New Roman" panose="02020603050405020304" pitchFamily="18" charset="0"/>
              </a:rPr>
              <a:t>Thứ </a:t>
            </a:r>
            <a:r>
              <a:rPr lang="en-US" altLang="en-US" sz="4000" b="1">
                <a:solidFill>
                  <a:srgbClr val="FFFF00"/>
                </a:solidFill>
                <a:latin typeface="Times New Roman" panose="02020603050405020304" pitchFamily="18" charset="0"/>
                <a:cs typeface="Times New Roman" panose="02020603050405020304" pitchFamily="18" charset="0"/>
              </a:rPr>
              <a:t>chín</a:t>
            </a:r>
            <a:r>
              <a:rPr lang="vi-VN" altLang="en-US" sz="4000" b="1">
                <a:solidFill>
                  <a:srgbClr val="FFFF00"/>
                </a:solidFill>
                <a:latin typeface="Times New Roman" panose="02020603050405020304" pitchFamily="18" charset="0"/>
                <a:cs typeface="Times New Roman" panose="02020603050405020304" pitchFamily="18" charset="0"/>
              </a:rPr>
              <a:t>, quy định về </a:t>
            </a:r>
            <a:endParaRPr lang="en-US" altLang="en-US" sz="4000" b="1">
              <a:solidFill>
                <a:srgbClr val="FFFF00"/>
              </a:solidFill>
              <a:latin typeface="Times New Roman" panose="02020603050405020304" pitchFamily="18" charset="0"/>
              <a:cs typeface="Times New Roman" panose="02020603050405020304" pitchFamily="18" charset="0"/>
            </a:endParaRPr>
          </a:p>
          <a:p>
            <a:pPr algn="ctr">
              <a:spcBef>
                <a:spcPct val="0"/>
              </a:spcBef>
              <a:buClrTx/>
              <a:buSzTx/>
              <a:buFontTx/>
              <a:buNone/>
            </a:pPr>
            <a:r>
              <a:rPr lang="vi-VN" altLang="en-US" sz="4000" b="1">
                <a:solidFill>
                  <a:srgbClr val="FFFF00"/>
                </a:solidFill>
                <a:latin typeface="Times New Roman" panose="02020603050405020304" pitchFamily="18" charset="0"/>
                <a:cs typeface="Times New Roman" panose="02020603050405020304" pitchFamily="18" charset="0"/>
              </a:rPr>
              <a:t>đầu tư và tài chính cho giáo dục</a:t>
            </a:r>
            <a:endParaRPr lang="en-US" altLang="en-US" sz="4000" b="1">
              <a:solidFill>
                <a:srgbClr val="FFFF00"/>
              </a:solidFill>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xmlns="" id="{C46E2D3A-6097-49F2-8B50-BEC80E2BCF52}"/>
              </a:ext>
            </a:extLst>
          </p:cNvPr>
          <p:cNvGraphicFramePr/>
          <p:nvPr/>
        </p:nvGraphicFramePr>
        <p:xfrm>
          <a:off x="139306" y="1419726"/>
          <a:ext cx="11774871" cy="6958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Kết quả hình ảnh cho flower border png">
            <a:extLst>
              <a:ext uri="{FF2B5EF4-FFF2-40B4-BE49-F238E27FC236}">
                <a16:creationId xmlns:a16="http://schemas.microsoft.com/office/drawing/2014/main" xmlns="" id="{9C612A55-4653-4B60-8395-FE60A7EDB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0"/>
            <a:ext cx="1076642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CA29055B-4D42-4888-9694-36B5189F3DD6}"/>
              </a:ext>
            </a:extLst>
          </p:cNvPr>
          <p:cNvSpPr/>
          <p:nvPr/>
        </p:nvSpPr>
        <p:spPr>
          <a:xfrm>
            <a:off x="3452867" y="2062480"/>
            <a:ext cx="6185250" cy="2400657"/>
          </a:xfrm>
          <a:prstGeom prst="rect">
            <a:avLst/>
          </a:prstGeom>
          <a:noFill/>
        </p:spPr>
        <p:txBody>
          <a:bodyPr>
            <a:spAutoFit/>
          </a:bodyPr>
          <a:lstStyle/>
          <a:p>
            <a:pPr algn="ctr">
              <a:defRPr/>
            </a:pP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XIN TRÂN TRỌNG CẢM ƠN</a:t>
            </a:r>
            <a:b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b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QUÝ ĐẠI BIỂU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arn(inVertical)">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B8CBBA-F2A7-47A8-B8CB-020C24D4E18A}"/>
              </a:ext>
            </a:extLst>
          </p:cNvPr>
          <p:cNvSpPr>
            <a:spLocks noGrp="1"/>
          </p:cNvSpPr>
          <p:nvPr>
            <p:ph type="dt" sz="quarter" idx="10"/>
          </p:nvPr>
        </p:nvSpPr>
        <p:spPr/>
        <p:txBody>
          <a:bodyPr/>
          <a:lstStyle/>
          <a:p>
            <a:pPr>
              <a:defRPr/>
            </a:pPr>
            <a:fld id="{8B79CA4F-783F-492E-93C0-C059CB654312}" type="datetime1">
              <a:rPr lang="en-US" smtClean="0"/>
              <a:pPr>
                <a:defRPr/>
              </a:pPr>
              <a:t>04/09/2021</a:t>
            </a:fld>
            <a:endParaRPr lang="en-US"/>
          </a:p>
        </p:txBody>
      </p:sp>
      <p:sp>
        <p:nvSpPr>
          <p:cNvPr id="3" name="Rectangle 2">
            <a:extLst>
              <a:ext uri="{FF2B5EF4-FFF2-40B4-BE49-F238E27FC236}">
                <a16:creationId xmlns:a16="http://schemas.microsoft.com/office/drawing/2014/main" xmlns="" id="{8EE05420-B062-41C8-A27D-C6B62450FFA7}"/>
              </a:ext>
            </a:extLst>
          </p:cNvPr>
          <p:cNvSpPr/>
          <p:nvPr/>
        </p:nvSpPr>
        <p:spPr>
          <a:xfrm>
            <a:off x="1136650" y="876300"/>
            <a:ext cx="9796463" cy="5016500"/>
          </a:xfrm>
          <a:prstGeom prst="rect">
            <a:avLst/>
          </a:prstGeom>
        </p:spPr>
        <p:txBody>
          <a:bodyPr>
            <a:spAutoFit/>
          </a:bodyPr>
          <a:lstStyle/>
          <a:p>
            <a:pPr indent="270510" algn="just">
              <a:spcBef>
                <a:spcPts val="0"/>
              </a:spcBef>
              <a:spcAft>
                <a:spcPts val="0"/>
              </a:spcAft>
              <a:defRPr/>
            </a:pPr>
            <a:r>
              <a:rPr lang="en-US" sz="4000" spc="-20" dirty="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a:t>
            </a:r>
            <a:r>
              <a:rPr lang="vi-VN" sz="4000" spc="-20" dirty="0">
                <a:solidFill>
                  <a:srgbClr val="2514FC"/>
                </a:solidFill>
                <a:latin typeface="Times New Roman" panose="02020603050405020304" pitchFamily="18" charset="0"/>
                <a:ea typeface="Calibri" panose="020F0502020204030204" pitchFamily="34" charset="0"/>
                <a:cs typeface="Times New Roman" panose="02020603050405020304" pitchFamily="18" charset="0"/>
              </a:rPr>
              <a:t>Luật Giáo dục năm 2019 được Quốc hội thông qua tại Kỳ họp lần thứ 7 khóa XIV. Luật này được giới thiệu trong buổi họp tại Văn phòng Chủ tịch nước vào sáng ngày 4/7/2019. Luật Giáo dục năm 2019 có tất cả 9 chương,115 điều, thay thế Luật Giáo dục năm 2005 và Luật sửa đổi, bổ sung một số điều của Luật Giáo dục năm 2009.</a:t>
            </a:r>
            <a:endParaRPr lang="en-US" sz="4000" dirty="0">
              <a:solidFill>
                <a:srgbClr val="2514FC"/>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16">
            <a:extLst>
              <a:ext uri="{FF2B5EF4-FFF2-40B4-BE49-F238E27FC236}">
                <a16:creationId xmlns:a16="http://schemas.microsoft.com/office/drawing/2014/main" xmlns="" id="{E6357DBE-6215-43A4-91D0-03984826BA6C}"/>
              </a:ext>
            </a:extLst>
          </p:cNvPr>
          <p:cNvSpPr>
            <a:spLocks/>
          </p:cNvSpPr>
          <p:nvPr/>
        </p:nvSpPr>
        <p:spPr bwMode="gray">
          <a:xfrm rot="-729292">
            <a:off x="222250" y="5424488"/>
            <a:ext cx="1955800" cy="1157287"/>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2">
              <a:lumMod val="60000"/>
              <a:lumOff val="40000"/>
            </a:schemeClr>
          </a:solidFill>
          <a:ln>
            <a:noFill/>
          </a:ln>
        </p:spPr>
        <p:txBody>
          <a:bodyPr/>
          <a:lstStyle/>
          <a:p>
            <a:pPr>
              <a:defRPr/>
            </a:pPr>
            <a:endParaRPr lang="en-US">
              <a:solidFill>
                <a:srgbClr val="2514FC"/>
              </a:solidFill>
            </a:endParaRPr>
          </a:p>
        </p:txBody>
      </p:sp>
      <p:sp>
        <p:nvSpPr>
          <p:cNvPr id="11267" name="Freeform 16">
            <a:extLst>
              <a:ext uri="{FF2B5EF4-FFF2-40B4-BE49-F238E27FC236}">
                <a16:creationId xmlns:a16="http://schemas.microsoft.com/office/drawing/2014/main" xmlns="" id="{D12257EA-C21A-44E0-95A4-35FBA6F821B6}"/>
              </a:ext>
            </a:extLst>
          </p:cNvPr>
          <p:cNvSpPr>
            <a:spLocks/>
          </p:cNvSpPr>
          <p:nvPr/>
        </p:nvSpPr>
        <p:spPr bwMode="gray">
          <a:xfrm rot="-729292">
            <a:off x="5834063" y="5670550"/>
            <a:ext cx="1955800" cy="1157288"/>
          </a:xfrm>
          <a:custGeom>
            <a:avLst/>
            <a:gdLst>
              <a:gd name="T0" fmla="*/ 0 w 982"/>
              <a:gd name="T1" fmla="*/ 2147483646 h 774"/>
              <a:gd name="T2" fmla="*/ 2147483646 w 982"/>
              <a:gd name="T3" fmla="*/ 2147483646 h 774"/>
              <a:gd name="T4" fmla="*/ 2147483646 w 982"/>
              <a:gd name="T5" fmla="*/ 2147483646 h 774"/>
              <a:gd name="T6" fmla="*/ 2147483646 w 982"/>
              <a:gd name="T7" fmla="*/ 2147483646 h 774"/>
              <a:gd name="T8" fmla="*/ 2147483646 w 982"/>
              <a:gd name="T9" fmla="*/ 2147483646 h 774"/>
              <a:gd name="T10" fmla="*/ 2147483646 w 982"/>
              <a:gd name="T11" fmla="*/ 2147483646 h 774"/>
              <a:gd name="T12" fmla="*/ 2147483646 w 982"/>
              <a:gd name="T13" fmla="*/ 2147483646 h 774"/>
              <a:gd name="T14" fmla="*/ 2147483646 w 982"/>
              <a:gd name="T15" fmla="*/ 2147483646 h 774"/>
              <a:gd name="T16" fmla="*/ 2147483646 w 982"/>
              <a:gd name="T17" fmla="*/ 2147483646 h 774"/>
              <a:gd name="T18" fmla="*/ 2147483646 w 982"/>
              <a:gd name="T19" fmla="*/ 2147483646 h 774"/>
              <a:gd name="T20" fmla="*/ 2147483646 w 982"/>
              <a:gd name="T21" fmla="*/ 2147483646 h 774"/>
              <a:gd name="T22" fmla="*/ 2147483646 w 982"/>
              <a:gd name="T23" fmla="*/ 2147483646 h 774"/>
              <a:gd name="T24" fmla="*/ 2147483646 w 982"/>
              <a:gd name="T25" fmla="*/ 2147483646 h 774"/>
              <a:gd name="T26" fmla="*/ 2147483646 w 982"/>
              <a:gd name="T27" fmla="*/ 2147483646 h 774"/>
              <a:gd name="T28" fmla="*/ 2147483646 w 982"/>
              <a:gd name="T29" fmla="*/ 2147483646 h 774"/>
              <a:gd name="T30" fmla="*/ 2147483646 w 982"/>
              <a:gd name="T31" fmla="*/ 2147483646 h 774"/>
              <a:gd name="T32" fmla="*/ 2147483646 w 982"/>
              <a:gd name="T33" fmla="*/ 2147483646 h 774"/>
              <a:gd name="T34" fmla="*/ 2147483646 w 982"/>
              <a:gd name="T35" fmla="*/ 2147483646 h 774"/>
              <a:gd name="T36" fmla="*/ 2147483646 w 982"/>
              <a:gd name="T37" fmla="*/ 2147483646 h 774"/>
              <a:gd name="T38" fmla="*/ 2147483646 w 982"/>
              <a:gd name="T39" fmla="*/ 2147483646 h 774"/>
              <a:gd name="T40" fmla="*/ 2147483646 w 982"/>
              <a:gd name="T41" fmla="*/ 2147483646 h 774"/>
              <a:gd name="T42" fmla="*/ 2147483646 w 982"/>
              <a:gd name="T43" fmla="*/ 2147483646 h 774"/>
              <a:gd name="T44" fmla="*/ 2147483646 w 982"/>
              <a:gd name="T45" fmla="*/ 2147483646 h 774"/>
              <a:gd name="T46" fmla="*/ 2147483646 w 982"/>
              <a:gd name="T47" fmla="*/ 2147483646 h 774"/>
              <a:gd name="T48" fmla="*/ 2147483646 w 982"/>
              <a:gd name="T49" fmla="*/ 2147483646 h 774"/>
              <a:gd name="T50" fmla="*/ 2147483646 w 982"/>
              <a:gd name="T51" fmla="*/ 2147483646 h 774"/>
              <a:gd name="T52" fmla="*/ 2147483646 w 982"/>
              <a:gd name="T53" fmla="*/ 0 h 774"/>
              <a:gd name="T54" fmla="*/ 2147483646 w 982"/>
              <a:gd name="T55" fmla="*/ 2147483646 h 774"/>
              <a:gd name="T56" fmla="*/ 2147483646 w 982"/>
              <a:gd name="T57" fmla="*/ 2147483646 h 774"/>
              <a:gd name="T58" fmla="*/ 2147483646 w 982"/>
              <a:gd name="T59" fmla="*/ 2147483646 h 774"/>
              <a:gd name="T60" fmla="*/ 2147483646 w 982"/>
              <a:gd name="T61" fmla="*/ 2147483646 h 774"/>
              <a:gd name="T62" fmla="*/ 2147483646 w 982"/>
              <a:gd name="T63" fmla="*/ 2147483646 h 774"/>
              <a:gd name="T64" fmla="*/ 2147483646 w 982"/>
              <a:gd name="T65" fmla="*/ 2147483646 h 774"/>
              <a:gd name="T66" fmla="*/ 2147483646 w 982"/>
              <a:gd name="T67" fmla="*/ 2147483646 h 774"/>
              <a:gd name="T68" fmla="*/ 2147483646 w 982"/>
              <a:gd name="T69" fmla="*/ 2147483646 h 774"/>
              <a:gd name="T70" fmla="*/ 2147483646 w 982"/>
              <a:gd name="T71" fmla="*/ 2147483646 h 774"/>
              <a:gd name="T72" fmla="*/ 2147483646 w 982"/>
              <a:gd name="T73" fmla="*/ 2147483646 h 774"/>
              <a:gd name="T74" fmla="*/ 2147483646 w 982"/>
              <a:gd name="T75" fmla="*/ 2147483646 h 774"/>
              <a:gd name="T76" fmla="*/ 2147483646 w 982"/>
              <a:gd name="T77" fmla="*/ 2147483646 h 774"/>
              <a:gd name="T78" fmla="*/ 2147483646 w 982"/>
              <a:gd name="T79" fmla="*/ 2147483646 h 774"/>
              <a:gd name="T80" fmla="*/ 2147483646 w 982"/>
              <a:gd name="T81" fmla="*/ 2147483646 h 774"/>
              <a:gd name="T82" fmla="*/ 2147483646 w 982"/>
              <a:gd name="T83" fmla="*/ 2147483646 h 774"/>
              <a:gd name="T84" fmla="*/ 2147483646 w 982"/>
              <a:gd name="T85" fmla="*/ 2147483646 h 774"/>
              <a:gd name="T86" fmla="*/ 2147483646 w 982"/>
              <a:gd name="T87" fmla="*/ 2147483646 h 774"/>
              <a:gd name="T88" fmla="*/ 2147483646 w 982"/>
              <a:gd name="T89" fmla="*/ 2147483646 h 774"/>
              <a:gd name="T90" fmla="*/ 2147483646 w 982"/>
              <a:gd name="T91" fmla="*/ 2147483646 h 774"/>
              <a:gd name="T92" fmla="*/ 2147483646 w 982"/>
              <a:gd name="T93" fmla="*/ 2147483646 h 774"/>
              <a:gd name="T94" fmla="*/ 2147483646 w 982"/>
              <a:gd name="T95" fmla="*/ 2147483646 h 774"/>
              <a:gd name="T96" fmla="*/ 2147483646 w 982"/>
              <a:gd name="T97" fmla="*/ 2147483646 h 774"/>
              <a:gd name="T98" fmla="*/ 2147483646 w 982"/>
              <a:gd name="T99" fmla="*/ 2147483646 h 774"/>
              <a:gd name="T100" fmla="*/ 2147483646 w 982"/>
              <a:gd name="T101" fmla="*/ 2147483646 h 774"/>
              <a:gd name="T102" fmla="*/ 2147483646 w 982"/>
              <a:gd name="T103" fmla="*/ 2147483646 h 774"/>
              <a:gd name="T104" fmla="*/ 0 w 982"/>
              <a:gd name="T105" fmla="*/ 2147483646 h 774"/>
              <a:gd name="T106" fmla="*/ 0 w 982"/>
              <a:gd name="T107" fmla="*/ 214748364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2">
              <a:lumMod val="60000"/>
              <a:lumOff val="40000"/>
            </a:schemeClr>
          </a:solidFill>
          <a:ln>
            <a:noFill/>
          </a:ln>
        </p:spPr>
        <p:txBody>
          <a:bodyPr/>
          <a:lstStyle/>
          <a:p>
            <a:pPr>
              <a:defRPr/>
            </a:pPr>
            <a:endParaRPr lang="en-US">
              <a:solidFill>
                <a:srgbClr val="2514FC"/>
              </a:solidFill>
            </a:endParaRPr>
          </a:p>
        </p:txBody>
      </p:sp>
      <p:sp>
        <p:nvSpPr>
          <p:cNvPr id="11277" name="Text Box 37">
            <a:extLst>
              <a:ext uri="{FF2B5EF4-FFF2-40B4-BE49-F238E27FC236}">
                <a16:creationId xmlns:a16="http://schemas.microsoft.com/office/drawing/2014/main" xmlns="" id="{8EE9324F-EB4A-463A-8921-C669DB7D1BB3}"/>
              </a:ext>
            </a:extLst>
          </p:cNvPr>
          <p:cNvSpPr txBox="1">
            <a:spLocks noChangeArrowheads="1"/>
          </p:cNvSpPr>
          <p:nvPr/>
        </p:nvSpPr>
        <p:spPr bwMode="auto">
          <a:xfrm>
            <a:off x="723900" y="38100"/>
            <a:ext cx="5010150" cy="461963"/>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nhất, Mục tiêu giáo dục</a:t>
            </a:r>
          </a:p>
        </p:txBody>
      </p:sp>
      <p:sp>
        <p:nvSpPr>
          <p:cNvPr id="38" name="Text Box 37">
            <a:extLst>
              <a:ext uri="{FF2B5EF4-FFF2-40B4-BE49-F238E27FC236}">
                <a16:creationId xmlns:a16="http://schemas.microsoft.com/office/drawing/2014/main" xmlns="" id="{28052DA4-0877-4045-91C2-A988CB52DA07}"/>
              </a:ext>
            </a:extLst>
          </p:cNvPr>
          <p:cNvSpPr txBox="1">
            <a:spLocks noChangeArrowheads="1"/>
          </p:cNvSpPr>
          <p:nvPr/>
        </p:nvSpPr>
        <p:spPr bwMode="auto">
          <a:xfrm>
            <a:off x="3228975" y="1444625"/>
            <a:ext cx="6692900" cy="831850"/>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ba</a:t>
            </a:r>
            <a:r>
              <a:rPr lang="vi-VN" sz="2400" dirty="0">
                <a:solidFill>
                  <a:srgbClr val="2514FC"/>
                </a:solidFill>
              </a:rPr>
              <a:t>, luật hóa chủ trương đổi mới chương trình, sách giáo khoa giáo dục phổ thông</a:t>
            </a:r>
            <a:endParaRPr lang="en-US" sz="2400" dirty="0">
              <a:solidFill>
                <a:srgbClr val="2514FC"/>
              </a:solidFill>
            </a:endParaRPr>
          </a:p>
        </p:txBody>
      </p:sp>
      <p:sp>
        <p:nvSpPr>
          <p:cNvPr id="39" name="Text Box 37">
            <a:extLst>
              <a:ext uri="{FF2B5EF4-FFF2-40B4-BE49-F238E27FC236}">
                <a16:creationId xmlns:a16="http://schemas.microsoft.com/office/drawing/2014/main" xmlns="" id="{8A616C9C-BD10-4A58-B1CE-C86D9C887E33}"/>
              </a:ext>
            </a:extLst>
          </p:cNvPr>
          <p:cNvSpPr txBox="1">
            <a:spLocks noChangeArrowheads="1"/>
          </p:cNvSpPr>
          <p:nvPr/>
        </p:nvSpPr>
        <p:spPr bwMode="auto">
          <a:xfrm>
            <a:off x="4318000" y="2333625"/>
            <a:ext cx="6032500" cy="831850"/>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en-US" sz="2400" dirty="0" err="1">
                <a:solidFill>
                  <a:srgbClr val="2514FC"/>
                </a:solidFill>
              </a:rPr>
              <a:t>Thứ</a:t>
            </a:r>
            <a:r>
              <a:rPr lang="en-US" sz="2400" dirty="0">
                <a:solidFill>
                  <a:srgbClr val="2514FC"/>
                </a:solidFill>
              </a:rPr>
              <a:t> </a:t>
            </a:r>
            <a:r>
              <a:rPr lang="en-US" sz="2400" dirty="0" err="1">
                <a:solidFill>
                  <a:srgbClr val="2514FC"/>
                </a:solidFill>
              </a:rPr>
              <a:t>tư</a:t>
            </a:r>
            <a:r>
              <a:rPr lang="en-US" sz="2400" dirty="0">
                <a:solidFill>
                  <a:srgbClr val="2514FC"/>
                </a:solidFill>
              </a:rPr>
              <a:t>, </a:t>
            </a:r>
            <a:r>
              <a:rPr lang="vi-VN" sz="2400" dirty="0">
                <a:solidFill>
                  <a:srgbClr val="2514FC"/>
                </a:solidFill>
              </a:rPr>
              <a:t>quy định nâng trình độ chuẩn được đào tạo của giáo viên</a:t>
            </a:r>
          </a:p>
        </p:txBody>
      </p:sp>
      <p:sp>
        <p:nvSpPr>
          <p:cNvPr id="40" name="Text Box 37">
            <a:extLst>
              <a:ext uri="{FF2B5EF4-FFF2-40B4-BE49-F238E27FC236}">
                <a16:creationId xmlns:a16="http://schemas.microsoft.com/office/drawing/2014/main" xmlns="" id="{3E415296-2ED4-47CB-9D12-C23E60067F7D}"/>
              </a:ext>
            </a:extLst>
          </p:cNvPr>
          <p:cNvSpPr txBox="1">
            <a:spLocks noChangeArrowheads="1"/>
          </p:cNvSpPr>
          <p:nvPr/>
        </p:nvSpPr>
        <p:spPr bwMode="auto">
          <a:xfrm>
            <a:off x="4749800" y="3219450"/>
            <a:ext cx="6280150" cy="831850"/>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năm</a:t>
            </a:r>
            <a:r>
              <a:rPr lang="vi-VN" sz="2400" dirty="0">
                <a:solidFill>
                  <a:srgbClr val="2514FC"/>
                </a:solidFill>
              </a:rPr>
              <a:t> Không bắt buộc tất cả giáo viên tiểu học có bằng sư phạm</a:t>
            </a:r>
            <a:endParaRPr lang="en-US" sz="2400" dirty="0">
              <a:solidFill>
                <a:srgbClr val="2514FC"/>
              </a:solidFill>
            </a:endParaRPr>
          </a:p>
        </p:txBody>
      </p:sp>
      <p:sp>
        <p:nvSpPr>
          <p:cNvPr id="41" name="Text Box 37">
            <a:extLst>
              <a:ext uri="{FF2B5EF4-FFF2-40B4-BE49-F238E27FC236}">
                <a16:creationId xmlns:a16="http://schemas.microsoft.com/office/drawing/2014/main" xmlns="" id="{E0337ADB-D3D1-4F1E-906E-ABAD2365C03A}"/>
              </a:ext>
            </a:extLst>
          </p:cNvPr>
          <p:cNvSpPr txBox="1">
            <a:spLocks noChangeArrowheads="1"/>
          </p:cNvSpPr>
          <p:nvPr/>
        </p:nvSpPr>
        <p:spPr bwMode="auto">
          <a:xfrm>
            <a:off x="3862388" y="4106863"/>
            <a:ext cx="5727700" cy="830262"/>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sáu</a:t>
            </a:r>
            <a:r>
              <a:rPr lang="vi-VN" sz="2400" dirty="0">
                <a:solidFill>
                  <a:srgbClr val="2514FC"/>
                </a:solidFill>
              </a:rPr>
              <a:t>, Bỏ phụ cấp thâm niên ra khỏi cơ cấu tiền lương của giáo viên</a:t>
            </a:r>
            <a:endParaRPr lang="en-US" sz="2400" dirty="0">
              <a:solidFill>
                <a:srgbClr val="2514FC"/>
              </a:solidFill>
            </a:endParaRPr>
          </a:p>
        </p:txBody>
      </p:sp>
      <p:sp>
        <p:nvSpPr>
          <p:cNvPr id="42" name="Text Box 37">
            <a:extLst>
              <a:ext uri="{FF2B5EF4-FFF2-40B4-BE49-F238E27FC236}">
                <a16:creationId xmlns:a16="http://schemas.microsoft.com/office/drawing/2014/main" xmlns="" id="{01428939-45CB-4E54-9BF0-B084E568883E}"/>
              </a:ext>
            </a:extLst>
          </p:cNvPr>
          <p:cNvSpPr txBox="1">
            <a:spLocks noChangeArrowheads="1"/>
          </p:cNvSpPr>
          <p:nvPr/>
        </p:nvSpPr>
        <p:spPr bwMode="auto">
          <a:xfrm>
            <a:off x="1733550" y="4992688"/>
            <a:ext cx="8212138" cy="831850"/>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bảy</a:t>
            </a:r>
            <a:r>
              <a:rPr lang="vi-VN" sz="2400" dirty="0">
                <a:solidFill>
                  <a:srgbClr val="2514FC"/>
                </a:solidFill>
              </a:rPr>
              <a:t>, Bổ sung nhiều quy định về chính sách khuyến khích, ưu đãi với giáo viên</a:t>
            </a:r>
          </a:p>
        </p:txBody>
      </p:sp>
      <p:sp>
        <p:nvSpPr>
          <p:cNvPr id="10" name="Text Box 37">
            <a:extLst>
              <a:ext uri="{FF2B5EF4-FFF2-40B4-BE49-F238E27FC236}">
                <a16:creationId xmlns:a16="http://schemas.microsoft.com/office/drawing/2014/main" xmlns="" id="{2668149F-16A3-424C-8FBE-8C7A96AB9B6A}"/>
              </a:ext>
            </a:extLst>
          </p:cNvPr>
          <p:cNvSpPr txBox="1">
            <a:spLocks noChangeArrowheads="1"/>
          </p:cNvSpPr>
          <p:nvPr/>
        </p:nvSpPr>
        <p:spPr bwMode="auto">
          <a:xfrm>
            <a:off x="2393950" y="571500"/>
            <a:ext cx="5495925" cy="830263"/>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hai</a:t>
            </a:r>
            <a:r>
              <a:rPr lang="vi-VN" sz="2400" dirty="0">
                <a:solidFill>
                  <a:srgbClr val="2514FC"/>
                </a:solidFill>
              </a:rPr>
              <a:t>, làm rõ tính liên thông, phân luồng, hướng nghiệp trong giáo dục</a:t>
            </a:r>
            <a:endParaRPr lang="en-US" sz="2400" dirty="0">
              <a:solidFill>
                <a:srgbClr val="2514FC"/>
              </a:solidFill>
            </a:endParaRPr>
          </a:p>
        </p:txBody>
      </p:sp>
      <p:sp>
        <p:nvSpPr>
          <p:cNvPr id="12" name="Text Box 37">
            <a:extLst>
              <a:ext uri="{FF2B5EF4-FFF2-40B4-BE49-F238E27FC236}">
                <a16:creationId xmlns:a16="http://schemas.microsoft.com/office/drawing/2014/main" xmlns="" id="{8F926174-2175-48FE-955B-69570120C0BC}"/>
              </a:ext>
            </a:extLst>
          </p:cNvPr>
          <p:cNvSpPr txBox="1">
            <a:spLocks noChangeArrowheads="1"/>
          </p:cNvSpPr>
          <p:nvPr/>
        </p:nvSpPr>
        <p:spPr bwMode="auto">
          <a:xfrm>
            <a:off x="417513" y="6416675"/>
            <a:ext cx="8280400" cy="461963"/>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chín</a:t>
            </a:r>
            <a:r>
              <a:rPr lang="en-US" sz="2400" dirty="0">
                <a:solidFill>
                  <a:srgbClr val="2514FC"/>
                </a:solidFill>
              </a:rPr>
              <a:t>, </a:t>
            </a:r>
            <a:r>
              <a:rPr lang="vi-VN" sz="2400" dirty="0">
                <a:solidFill>
                  <a:srgbClr val="2514FC"/>
                </a:solidFill>
              </a:rPr>
              <a:t>quy định về đầu tư và tài chính cho giáo dục</a:t>
            </a:r>
          </a:p>
        </p:txBody>
      </p:sp>
      <p:sp>
        <p:nvSpPr>
          <p:cNvPr id="13" name="Text Box 37">
            <a:extLst>
              <a:ext uri="{FF2B5EF4-FFF2-40B4-BE49-F238E27FC236}">
                <a16:creationId xmlns:a16="http://schemas.microsoft.com/office/drawing/2014/main" xmlns="" id="{AA87C77F-9264-4436-827F-2CCEC00BE488}"/>
              </a:ext>
            </a:extLst>
          </p:cNvPr>
          <p:cNvSpPr txBox="1">
            <a:spLocks noChangeArrowheads="1"/>
          </p:cNvSpPr>
          <p:nvPr/>
        </p:nvSpPr>
        <p:spPr bwMode="auto">
          <a:xfrm>
            <a:off x="931863" y="5907088"/>
            <a:ext cx="10134600" cy="461962"/>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defRPr/>
            </a:pPr>
            <a:r>
              <a:rPr lang="vi-VN" sz="2400" dirty="0">
                <a:solidFill>
                  <a:srgbClr val="2514FC"/>
                </a:solidFill>
              </a:rPr>
              <a:t>Thứ </a:t>
            </a:r>
            <a:r>
              <a:rPr lang="en-US" sz="2400" dirty="0" err="1">
                <a:solidFill>
                  <a:srgbClr val="2514FC"/>
                </a:solidFill>
              </a:rPr>
              <a:t>tám</a:t>
            </a:r>
            <a:r>
              <a:rPr lang="vi-VN" sz="2400" dirty="0">
                <a:solidFill>
                  <a:srgbClr val="2514FC"/>
                </a:solidFill>
              </a:rPr>
              <a:t>, quy định chính sách về học phí đối với học sinh diện phổ cập</a:t>
            </a:r>
            <a:endParaRPr lang="en-US" sz="2400" dirty="0">
              <a:solidFill>
                <a:srgbClr val="2514FC"/>
              </a:solidFill>
            </a:endParaRPr>
          </a:p>
        </p:txBody>
      </p:sp>
      <p:sp>
        <p:nvSpPr>
          <p:cNvPr id="2" name="Oval 1">
            <a:extLst>
              <a:ext uri="{FF2B5EF4-FFF2-40B4-BE49-F238E27FC236}">
                <a16:creationId xmlns:a16="http://schemas.microsoft.com/office/drawing/2014/main" xmlns="" id="{B6790A3C-F81E-444C-8363-DA7AF68E9AFF}"/>
              </a:ext>
            </a:extLst>
          </p:cNvPr>
          <p:cNvSpPr/>
          <p:nvPr/>
        </p:nvSpPr>
        <p:spPr>
          <a:xfrm>
            <a:off x="0" y="1682219"/>
            <a:ext cx="2909456" cy="3255602"/>
          </a:xfrm>
          <a:prstGeom prst="ellipse">
            <a:avLst/>
          </a:prstGeom>
          <a:solidFill>
            <a:schemeClr val="bg2">
              <a:lumMod val="75000"/>
            </a:schemeClr>
          </a:solidFill>
          <a:ln w="76200"/>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rgbClr val="FF0000"/>
                </a:solidFill>
                <a:effectLst>
                  <a:outerShdw blurRad="38100" dist="38100" dir="2700000" algn="tl">
                    <a:srgbClr val="000000">
                      <a:alpha val="43137"/>
                    </a:srgbClr>
                  </a:outerShdw>
                </a:effectLst>
              </a:rPr>
              <a:t>Những</a:t>
            </a:r>
            <a:r>
              <a:rPr lang="en-US" sz="4000" dirty="0">
                <a:solidFill>
                  <a:srgbClr val="FF0000"/>
                </a:solidFill>
                <a:effectLst>
                  <a:outerShdw blurRad="38100" dist="38100" dir="2700000" algn="tl">
                    <a:srgbClr val="000000">
                      <a:alpha val="43137"/>
                    </a:srgbClr>
                  </a:outerShdw>
                </a:effectLst>
              </a:rPr>
              <a:t> </a:t>
            </a:r>
            <a:r>
              <a:rPr lang="en-US" sz="4000" dirty="0" err="1">
                <a:solidFill>
                  <a:srgbClr val="FF0000"/>
                </a:solidFill>
                <a:effectLst>
                  <a:outerShdw blurRad="38100" dist="38100" dir="2700000" algn="tl">
                    <a:srgbClr val="000000">
                      <a:alpha val="43137"/>
                    </a:srgbClr>
                  </a:outerShdw>
                </a:effectLst>
              </a:rPr>
              <a:t>điểm</a:t>
            </a:r>
            <a:r>
              <a:rPr lang="en-US" sz="4000" dirty="0">
                <a:solidFill>
                  <a:srgbClr val="FF0000"/>
                </a:solidFill>
                <a:effectLst>
                  <a:outerShdw blurRad="38100" dist="38100" dir="2700000" algn="tl">
                    <a:srgbClr val="000000">
                      <a:alpha val="43137"/>
                    </a:srgbClr>
                  </a:outerShdw>
                </a:effectLst>
              </a:rPr>
              <a:t> </a:t>
            </a:r>
            <a:r>
              <a:rPr lang="en-US" sz="4000" dirty="0" err="1">
                <a:solidFill>
                  <a:srgbClr val="FF0000"/>
                </a:solidFill>
                <a:effectLst>
                  <a:outerShdw blurRad="38100" dist="38100" dir="2700000" algn="tl">
                    <a:srgbClr val="000000">
                      <a:alpha val="43137"/>
                    </a:srgbClr>
                  </a:outerShdw>
                </a:effectLst>
              </a:rPr>
              <a:t>mới</a:t>
            </a:r>
            <a:r>
              <a:rPr lang="en-US" sz="4000" dirty="0">
                <a:solidFill>
                  <a:srgbClr val="FF0000"/>
                </a:solidFill>
                <a:effectLst>
                  <a:outerShdw blurRad="38100" dist="38100" dir="2700000" algn="tl">
                    <a:srgbClr val="000000">
                      <a:alpha val="43137"/>
                    </a:srgbClr>
                  </a:outerShdw>
                </a:effectLst>
              </a:rPr>
              <a:t> </a:t>
            </a:r>
            <a:r>
              <a:rPr lang="en-US" sz="4000" dirty="0" err="1">
                <a:solidFill>
                  <a:srgbClr val="FF0000"/>
                </a:solidFill>
                <a:effectLst>
                  <a:outerShdw blurRad="38100" dist="38100" dir="2700000" algn="tl">
                    <a:srgbClr val="000000">
                      <a:alpha val="43137"/>
                    </a:srgbClr>
                  </a:outerShdw>
                </a:effectLst>
              </a:rPr>
              <a:t>cơ</a:t>
            </a:r>
            <a:r>
              <a:rPr lang="en-US" sz="4000" dirty="0">
                <a:solidFill>
                  <a:srgbClr val="FF0000"/>
                </a:solidFill>
                <a:effectLst>
                  <a:outerShdw blurRad="38100" dist="38100" dir="2700000" algn="tl">
                    <a:srgbClr val="000000">
                      <a:alpha val="43137"/>
                    </a:srgbClr>
                  </a:outerShdw>
                </a:effectLst>
              </a:rPr>
              <a:t> </a:t>
            </a:r>
            <a:r>
              <a:rPr lang="en-US" sz="4000" dirty="0" err="1">
                <a:solidFill>
                  <a:srgbClr val="FF0000"/>
                </a:solidFill>
                <a:effectLst>
                  <a:outerShdw blurRad="38100" dist="38100" dir="2700000" algn="tl">
                    <a:srgbClr val="000000">
                      <a:alpha val="43137"/>
                    </a:srgbClr>
                  </a:outerShdw>
                </a:effectLst>
              </a:rPr>
              <a:t>bản</a:t>
            </a:r>
            <a:endParaRPr lang="en-US" sz="4000"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wipe(down)">
                                      <p:cBhvr>
                                        <p:cTn id="7" dur="500"/>
                                        <p:tgtEl>
                                          <p:spTgt spid="11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38" grpId="0" animBg="1"/>
      <p:bldP spid="39" grpId="0" animBg="1"/>
      <p:bldP spid="40" grpId="0" animBg="1"/>
      <p:bldP spid="41" grpId="0" animBg="1"/>
      <p:bldP spid="42"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8E66A9-7193-4968-9C3E-CF87E29723DE}"/>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11267" name="Rectangle 2">
            <a:extLst>
              <a:ext uri="{FF2B5EF4-FFF2-40B4-BE49-F238E27FC236}">
                <a16:creationId xmlns:a16="http://schemas.microsoft.com/office/drawing/2014/main" xmlns="" id="{BDDA0AF3-1FB5-4933-BB87-57E702B757CF}"/>
              </a:ext>
            </a:extLst>
          </p:cNvPr>
          <p:cNvSpPr>
            <a:spLocks noChangeArrowheads="1"/>
          </p:cNvSpPr>
          <p:nvPr/>
        </p:nvSpPr>
        <p:spPr bwMode="auto">
          <a:xfrm>
            <a:off x="312738" y="109538"/>
            <a:ext cx="11645900"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vi-VN" altLang="en-US" sz="4000">
                <a:solidFill>
                  <a:srgbClr val="FF0000"/>
                </a:solidFill>
                <a:latin typeface="Times New Roman" panose="02020603050405020304" pitchFamily="18" charset="0"/>
                <a:cs typeface="Times New Roman" panose="02020603050405020304" pitchFamily="18" charset="0"/>
              </a:rPr>
              <a:t>Điều 2. Mục tiêu giáo dục</a:t>
            </a:r>
          </a:p>
          <a:p>
            <a:pPr algn="just">
              <a:spcBef>
                <a:spcPct val="0"/>
              </a:spcBef>
              <a:buClrTx/>
              <a:buSzTx/>
              <a:buFontTx/>
              <a:buNone/>
            </a:pPr>
            <a:r>
              <a:rPr lang="vi-VN" altLang="en-US" sz="4000">
                <a:solidFill>
                  <a:srgbClr val="0033CC"/>
                </a:solidFill>
                <a:latin typeface="Times New Roman" panose="02020603050405020304" pitchFamily="18" charset="0"/>
                <a:cs typeface="Times New Roman" panose="02020603050405020304" pitchFamily="18" charset="0"/>
              </a:rPr>
              <a:t>Mục tiêu giáo dục nhằm phát triển toàn diện con người Việt Nam có đạo đức, tri thức, </a:t>
            </a:r>
            <a:r>
              <a:rPr lang="vi-VN" altLang="en-US" sz="4000">
                <a:solidFill>
                  <a:srgbClr val="FF0000"/>
                </a:solidFill>
                <a:latin typeface="Times New Roman" panose="02020603050405020304" pitchFamily="18" charset="0"/>
                <a:cs typeface="Times New Roman" panose="02020603050405020304" pitchFamily="18" charset="0"/>
              </a:rPr>
              <a:t>văn hóa</a:t>
            </a:r>
            <a:r>
              <a:rPr lang="vi-VN" altLang="en-US" sz="4000">
                <a:solidFill>
                  <a:srgbClr val="0033CC"/>
                </a:solidFill>
                <a:latin typeface="Times New Roman" panose="02020603050405020304" pitchFamily="18" charset="0"/>
                <a:cs typeface="Times New Roman" panose="02020603050405020304" pitchFamily="18" charset="0"/>
              </a:rPr>
              <a:t>, sức khỏe, thẩm mỹ và nghề nghiệp; có phẩm chất, năng lực và ý thức công dân; có lòng yêu nước, tinh thần dân tộc, trung thành với lý tưởng độc lập dân tộc và chủ nghĩa xã hội; </a:t>
            </a:r>
            <a:r>
              <a:rPr lang="vi-VN" altLang="en-US" sz="4000">
                <a:solidFill>
                  <a:srgbClr val="FF0000"/>
                </a:solidFill>
                <a:latin typeface="Times New Roman" panose="02020603050405020304" pitchFamily="18" charset="0"/>
                <a:cs typeface="Times New Roman" panose="02020603050405020304" pitchFamily="18" charset="0"/>
              </a:rPr>
              <a:t>phát huy tiềm năng, khả năng sáng tạo </a:t>
            </a:r>
            <a:r>
              <a:rPr lang="vi-VN" altLang="en-US" sz="4000">
                <a:solidFill>
                  <a:srgbClr val="0033CC"/>
                </a:solidFill>
                <a:latin typeface="Times New Roman" panose="02020603050405020304" pitchFamily="18" charset="0"/>
                <a:cs typeface="Times New Roman" panose="02020603050405020304" pitchFamily="18" charset="0"/>
              </a:rPr>
              <a:t>của mỗi cá nhân; nâng cao dân trí, phát triển nguồn nhân lực, bồi dưỡng nhân tài, đáp ứng yêu cầu của sự nghiệp xây dựng, bảo vệ Tổ quốc và hội nhập </a:t>
            </a:r>
            <a:r>
              <a:rPr lang="vi-VN" altLang="en-US" sz="4000">
                <a:solidFill>
                  <a:srgbClr val="FF0000"/>
                </a:solidFill>
                <a:latin typeface="Times New Roman" panose="02020603050405020304" pitchFamily="18" charset="0"/>
                <a:cs typeface="Times New Roman" panose="02020603050405020304" pitchFamily="18" charset="0"/>
              </a:rPr>
              <a:t>quốc tế</a:t>
            </a:r>
            <a:r>
              <a:rPr lang="vi-VN" altLang="en-US" sz="4000">
                <a:solidFill>
                  <a:srgbClr val="0033CC"/>
                </a:solidFill>
                <a:latin typeface="Times New Roman" panose="02020603050405020304" pitchFamily="18" charset="0"/>
                <a:cs typeface="Times New Roman" panose="02020603050405020304" pitchFamily="18" charset="0"/>
              </a:rPr>
              <a:t>.</a:t>
            </a:r>
            <a:endParaRPr lang="en-US" altLang="en-US" sz="400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F71050-2CCD-4596-91E3-106024FA5F89}"/>
              </a:ext>
            </a:extLst>
          </p:cNvPr>
          <p:cNvSpPr>
            <a:spLocks noGrp="1"/>
          </p:cNvSpPr>
          <p:nvPr>
            <p:ph type="dt" sz="quarter" idx="10"/>
          </p:nvPr>
        </p:nvSpPr>
        <p:spPr/>
        <p:txBody>
          <a:bodyPr/>
          <a:lstStyle/>
          <a:p>
            <a:pPr>
              <a:defRPr/>
            </a:pPr>
            <a:fld id="{2314F622-85BC-48DA-8351-6B6A5515BBE4}" type="datetime1">
              <a:rPr lang="en-US" smtClean="0"/>
              <a:pPr>
                <a:defRPr/>
              </a:pPr>
              <a:t>04/09/2021</a:t>
            </a:fld>
            <a:endParaRPr lang="en-US"/>
          </a:p>
        </p:txBody>
      </p:sp>
      <p:sp>
        <p:nvSpPr>
          <p:cNvPr id="12291" name="Rectangle 2">
            <a:extLst>
              <a:ext uri="{FF2B5EF4-FFF2-40B4-BE49-F238E27FC236}">
                <a16:creationId xmlns:a16="http://schemas.microsoft.com/office/drawing/2014/main" xmlns="" id="{E81E6469-C26E-498B-810D-C3E89283D1BA}"/>
              </a:ext>
            </a:extLst>
          </p:cNvPr>
          <p:cNvSpPr>
            <a:spLocks noChangeArrowheads="1"/>
          </p:cNvSpPr>
          <p:nvPr/>
        </p:nvSpPr>
        <p:spPr bwMode="auto">
          <a:xfrm>
            <a:off x="722313" y="301625"/>
            <a:ext cx="110331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3500">
                <a:solidFill>
                  <a:srgbClr val="0033CC"/>
                </a:solidFill>
                <a:latin typeface="Times New Roman" panose="02020603050405020304" pitchFamily="18" charset="0"/>
                <a:cs typeface="Times New Roman" panose="02020603050405020304" pitchFamily="18" charset="0"/>
              </a:rPr>
              <a:t>Bộ luật 2019, bổ sung mục tiêu con người Việt Nam "có văn hoá, sáng tạo cá nhân" và hội nhập quốc tế Bộ trưởng Bộ GD-ĐT từng khẳng định trong Luật Giáo dục sửa đổi không trực tiếp đề cập tới “triết lý giáo dục”, nhưng hàm ý của vấn đề này sẽ được thể hiện qua “mục tiêu”.</a:t>
            </a:r>
          </a:p>
          <a:p>
            <a:pPr>
              <a:spcBef>
                <a:spcPct val="0"/>
              </a:spcBef>
              <a:buClrTx/>
              <a:buSzTx/>
              <a:buFontTx/>
              <a:buNone/>
            </a:pPr>
            <a:r>
              <a:rPr lang="en-US" altLang="en-US" sz="3500">
                <a:solidFill>
                  <a:srgbClr val="0033CC"/>
                </a:solidFill>
                <a:latin typeface="Times New Roman" panose="02020603050405020304" pitchFamily="18" charset="0"/>
                <a:cs typeface="Times New Roman" panose="02020603050405020304" pitchFamily="18" charset="0"/>
              </a:rPr>
              <a:t>So với mục tiêu giáo dục trong bộ luật năm 2005, tiêu chuẩn về “con người Việt Nam” mà giáo dục hình thành nên của bộ luật này đã được bổ sung thêm những tiêu chí như “có văn hoá”, được "phát huy tiềm năng, khả năng sáng tạo cá nhân”. Còn nền giáo dục có thêm trọng trách “nâng cao dân trí, phát triển nguồn nhân lực, bồi dưỡng nhân tài” và đáp ứng thêm yêu cầu </a:t>
            </a:r>
            <a:r>
              <a:rPr lang="en-US" altLang="en-US" sz="3500" b="1">
                <a:solidFill>
                  <a:srgbClr val="0033CC"/>
                </a:solidFill>
                <a:latin typeface="Times New Roman" panose="02020603050405020304" pitchFamily="18" charset="0"/>
                <a:cs typeface="Times New Roman" panose="02020603050405020304" pitchFamily="18" charset="0"/>
              </a:rPr>
              <a:t>“hội nhập quốc tế”.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0BFF893-A376-4980-84C3-A756FD72EF06}"/>
              </a:ext>
            </a:extLst>
          </p:cNvPr>
          <p:cNvSpPr>
            <a:spLocks noGrp="1"/>
          </p:cNvSpPr>
          <p:nvPr>
            <p:ph type="dt" sz="quarter" idx="10"/>
          </p:nvPr>
        </p:nvSpPr>
        <p:spPr/>
        <p:txBody>
          <a:bodyPr/>
          <a:lstStyle/>
          <a:p>
            <a:pPr>
              <a:defRPr/>
            </a:pPr>
            <a:fld id="{81E4A497-9467-4DE5-9908-99008AA2665A}" type="datetime1">
              <a:rPr lang="en-US"/>
              <a:pPr>
                <a:defRPr/>
              </a:pPr>
              <a:t>04/09/2021</a:t>
            </a:fld>
            <a:endParaRPr lang="en-US"/>
          </a:p>
        </p:txBody>
      </p:sp>
      <p:sp>
        <p:nvSpPr>
          <p:cNvPr id="12291" name="Rectangle 5">
            <a:extLst>
              <a:ext uri="{FF2B5EF4-FFF2-40B4-BE49-F238E27FC236}">
                <a16:creationId xmlns:a16="http://schemas.microsoft.com/office/drawing/2014/main" xmlns="" id="{F35E7282-CA36-42CE-967C-A52AF09307DB}"/>
              </a:ext>
            </a:extLst>
          </p:cNvPr>
          <p:cNvSpPr>
            <a:spLocks noChangeArrowheads="1"/>
          </p:cNvSpPr>
          <p:nvPr/>
        </p:nvSpPr>
        <p:spPr bwMode="auto">
          <a:xfrm>
            <a:off x="287338" y="1898650"/>
            <a:ext cx="11506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r>
              <a:rPr lang="en-US" altLang="en-US" sz="4000">
                <a:latin typeface="Times New Roman" panose="02020603050405020304" pitchFamily="18" charset="0"/>
                <a:cs typeface="Times New Roman" panose="02020603050405020304" pitchFamily="18" charset="0"/>
              </a:rPr>
              <a:t>Luật Giáo dục đã bổ sung quy định cụ thể về hướng nghiệp, phân luồng và liên thông trong giáo dục, làm rõ khái niệm, nguyên tắc và cơ chế hướng nghiệp, phân luồng và liên thông, tạo hành lang pháp lý để triển khai thực hiện trong thực tiễn, bảo đảm cơ hội học tập, phát triển bình đẳng cho mọi người và giao Chính phủ quy định cụ thể (Điều 9, Điều 10). </a:t>
            </a:r>
          </a:p>
        </p:txBody>
      </p:sp>
      <p:sp>
        <p:nvSpPr>
          <p:cNvPr id="13316" name="Rectangle 5">
            <a:extLst>
              <a:ext uri="{FF2B5EF4-FFF2-40B4-BE49-F238E27FC236}">
                <a16:creationId xmlns:a16="http://schemas.microsoft.com/office/drawing/2014/main" xmlns="" id="{C5A6B980-57A9-48FD-B8DE-891BB2C7F119}"/>
              </a:ext>
            </a:extLst>
          </p:cNvPr>
          <p:cNvSpPr>
            <a:spLocks noChangeArrowheads="1"/>
          </p:cNvSpPr>
          <p:nvPr/>
        </p:nvSpPr>
        <p:spPr bwMode="auto">
          <a:xfrm>
            <a:off x="1323975" y="133350"/>
            <a:ext cx="10094913" cy="14351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r>
              <a:rPr lang="vi-VN" altLang="en-US" sz="3200" b="1">
                <a:solidFill>
                  <a:srgbClr val="FF0000"/>
                </a:solidFill>
                <a:latin typeface="Times New Roman" panose="02020603050405020304" pitchFamily="18" charset="0"/>
                <a:cs typeface="Times New Roman" panose="02020603050405020304" pitchFamily="18" charset="0"/>
              </a:rPr>
              <a:t>Thứ </a:t>
            </a:r>
            <a:r>
              <a:rPr lang="en-US" altLang="en-US" sz="3200" b="1">
                <a:solidFill>
                  <a:srgbClr val="FF0000"/>
                </a:solidFill>
                <a:latin typeface="Times New Roman" panose="02020603050405020304" pitchFamily="18" charset="0"/>
                <a:cs typeface="Times New Roman" panose="02020603050405020304" pitchFamily="18" charset="0"/>
              </a:rPr>
              <a:t>hai</a:t>
            </a:r>
            <a:r>
              <a:rPr lang="vi-VN" altLang="en-US" sz="3200" b="1">
                <a:solidFill>
                  <a:srgbClr val="FF0000"/>
                </a:solidFill>
                <a:latin typeface="Times New Roman" panose="02020603050405020304" pitchFamily="18" charset="0"/>
                <a:cs typeface="Times New Roman" panose="02020603050405020304" pitchFamily="18" charset="0"/>
              </a:rPr>
              <a:t>, làm rõ tính liên thông, phân luồng, </a:t>
            </a:r>
            <a:endParaRPr lang="en-US" altLang="en-US" sz="3200" b="1">
              <a:solidFill>
                <a:srgbClr val="FF0000"/>
              </a:solidFill>
              <a:latin typeface="Times New Roman" panose="02020603050405020304" pitchFamily="18" charset="0"/>
              <a:cs typeface="Times New Roman" panose="02020603050405020304" pitchFamily="18" charset="0"/>
            </a:endParaRPr>
          </a:p>
          <a:p>
            <a:pPr algn="ctr"/>
            <a:r>
              <a:rPr lang="vi-VN" altLang="en-US" sz="3200" b="1">
                <a:solidFill>
                  <a:srgbClr val="FF0000"/>
                </a:solidFill>
                <a:latin typeface="Times New Roman" panose="02020603050405020304" pitchFamily="18" charset="0"/>
                <a:cs typeface="Times New Roman" panose="02020603050405020304" pitchFamily="18" charset="0"/>
              </a:rPr>
              <a:t>hướng nghiệp trong giáo dục</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C92A6F3-1953-4A56-B79F-4590541E508F}"/>
              </a:ext>
            </a:extLst>
          </p:cNvPr>
          <p:cNvSpPr>
            <a:spLocks noGrp="1"/>
          </p:cNvSpPr>
          <p:nvPr>
            <p:ph type="dt" sz="quarter" idx="10"/>
          </p:nvPr>
        </p:nvSpPr>
        <p:spPr/>
        <p:txBody>
          <a:bodyPr/>
          <a:lstStyle/>
          <a:p>
            <a:pPr>
              <a:defRPr/>
            </a:pPr>
            <a:fld id="{3522F03F-55C8-49FC-A5D5-3C6884B5B815}" type="datetime1">
              <a:rPr lang="en-US" smtClean="0">
                <a:latin typeface="Times New Roman" panose="02020603050405020304" pitchFamily="18" charset="0"/>
                <a:cs typeface="Times New Roman" panose="02020603050405020304" pitchFamily="18" charset="0"/>
              </a:rPr>
              <a:pPr>
                <a:defRPr/>
              </a:pPr>
              <a:t>04/09/2021</a:t>
            </a:fld>
            <a:endParaRPr lang="en-US">
              <a:latin typeface="Times New Roman" panose="02020603050405020304" pitchFamily="18" charset="0"/>
              <a:cs typeface="Times New Roman" panose="02020603050405020304" pitchFamily="18" charset="0"/>
            </a:endParaRPr>
          </a:p>
        </p:txBody>
      </p:sp>
      <p:sp>
        <p:nvSpPr>
          <p:cNvPr id="14339" name="Rectangle 5">
            <a:extLst>
              <a:ext uri="{FF2B5EF4-FFF2-40B4-BE49-F238E27FC236}">
                <a16:creationId xmlns:a16="http://schemas.microsoft.com/office/drawing/2014/main" xmlns="" id="{CBA1646D-93E5-4D2A-8F56-1987757AD876}"/>
              </a:ext>
            </a:extLst>
          </p:cNvPr>
          <p:cNvSpPr>
            <a:spLocks noChangeArrowheads="1"/>
          </p:cNvSpPr>
          <p:nvPr/>
        </p:nvSpPr>
        <p:spPr bwMode="auto">
          <a:xfrm>
            <a:off x="573088" y="261938"/>
            <a:ext cx="11145837" cy="18796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r>
              <a:rPr lang="en-US" altLang="en-US" sz="3200" b="1">
                <a:solidFill>
                  <a:srgbClr val="FF0000"/>
                </a:solidFill>
                <a:latin typeface="Times New Roman" panose="02020603050405020304" pitchFamily="18" charset="0"/>
                <a:cs typeface="Times New Roman" panose="02020603050405020304" pitchFamily="18" charset="0"/>
              </a:rPr>
              <a:t>Thứ ba, luật hóa chủ trương đổi mới chương trình, </a:t>
            </a:r>
            <a:r>
              <a:rPr lang="en-US" altLang="en-US" sz="3200" b="1">
                <a:solidFill>
                  <a:srgbClr val="FF0000"/>
                </a:solidFill>
                <a:latin typeface="Times New Roman" panose="02020603050405020304" pitchFamily="18" charset="0"/>
                <a:cs typeface="Times New Roman" panose="02020603050405020304" pitchFamily="18" charset="0"/>
                <a:hlinkClick r:id="rId2"/>
              </a:rPr>
              <a:t>sách giáo </a:t>
            </a:r>
          </a:p>
          <a:p>
            <a:pPr algn="ctr"/>
            <a:r>
              <a:rPr lang="en-US" altLang="en-US" sz="3200" b="1">
                <a:solidFill>
                  <a:srgbClr val="FF0000"/>
                </a:solidFill>
                <a:latin typeface="Times New Roman" panose="02020603050405020304" pitchFamily="18" charset="0"/>
                <a:cs typeface="Times New Roman" panose="02020603050405020304" pitchFamily="18" charset="0"/>
                <a:hlinkClick r:id="rId2"/>
              </a:rPr>
              <a:t>khoa</a:t>
            </a:r>
            <a:r>
              <a:rPr lang="en-US" altLang="en-US" sz="3200" b="1">
                <a:solidFill>
                  <a:srgbClr val="FF0000"/>
                </a:solidFill>
                <a:latin typeface="Times New Roman" panose="02020603050405020304" pitchFamily="18" charset="0"/>
                <a:cs typeface="Times New Roman" panose="02020603050405020304" pitchFamily="18" charset="0"/>
              </a:rPr>
              <a:t> giáo dục phổ thông theo Nghị quyết số 29-NQ/TW và </a:t>
            </a:r>
          </a:p>
          <a:p>
            <a:pPr algn="ctr"/>
            <a:r>
              <a:rPr lang="en-US" altLang="en-US" sz="3200" b="1">
                <a:solidFill>
                  <a:srgbClr val="FF0000"/>
                </a:solidFill>
                <a:latin typeface="Times New Roman" panose="02020603050405020304" pitchFamily="18" charset="0"/>
                <a:cs typeface="Times New Roman" panose="02020603050405020304" pitchFamily="18" charset="0"/>
              </a:rPr>
              <a:t>Nghị quyết số 88/2014/QH13 </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4340" name="Rectangle 3">
            <a:extLst>
              <a:ext uri="{FF2B5EF4-FFF2-40B4-BE49-F238E27FC236}">
                <a16:creationId xmlns:a16="http://schemas.microsoft.com/office/drawing/2014/main" xmlns="" id="{B16412F8-6DAE-4E7F-BA6A-292B9840376F}"/>
              </a:ext>
            </a:extLst>
          </p:cNvPr>
          <p:cNvSpPr>
            <a:spLocks noChangeArrowheads="1"/>
          </p:cNvSpPr>
          <p:nvPr/>
        </p:nvSpPr>
        <p:spPr bwMode="auto">
          <a:xfrm>
            <a:off x="573088" y="2381250"/>
            <a:ext cx="10904537"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r>
              <a:rPr lang="en-US" altLang="en-US" sz="3000">
                <a:latin typeface="Times New Roman" panose="02020603050405020304" pitchFamily="18" charset="0"/>
                <a:cs typeface="Times New Roman" panose="02020603050405020304" pitchFamily="18" charset="0"/>
              </a:rPr>
              <a:t>Luật Giáo dục quy định Chương trình giáo dục phổ thể hiện mục tiêu giáo dục phổ thông; quy định yêu cầu về phẩm chất và năng lực của học sinh cần đạt được sau mỗi cấp học, nội dung giáo dục bắt buộc đối với tất cả học sinh trên phạm vi cả nước;</a:t>
            </a:r>
          </a:p>
          <a:p>
            <a:pPr algn="just"/>
            <a:r>
              <a:rPr lang="en-US" altLang="en-US" sz="3000">
                <a:latin typeface="Times New Roman" panose="02020603050405020304" pitchFamily="18" charset="0"/>
                <a:cs typeface="Times New Roman" panose="02020603050405020304" pitchFamily="18" charset="0"/>
              </a:rPr>
              <a:t>Quy định phương pháp, hình thức tổ chức hoạt động giáo dục và đánh giá kết quả giáo dục đối với các môn học ở mỗi lớp, mỗi cấp học của giáo dục phổ thông; thống nhất trong cả nước và được tổ chức thực hiện linh hoạt, phù hợp với điều kiện cụ thể của địa phương và cơ sở giáo dục.</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C62429-4BD5-4BA6-B3F8-BA1F7585C82C}"/>
              </a:ext>
            </a:extLst>
          </p:cNvPr>
          <p:cNvSpPr>
            <a:spLocks noGrp="1"/>
          </p:cNvSpPr>
          <p:nvPr>
            <p:ph type="dt" sz="quarter" idx="10"/>
          </p:nvPr>
        </p:nvSpPr>
        <p:spPr/>
        <p:txBody>
          <a:bodyPr/>
          <a:lstStyle/>
          <a:p>
            <a:pPr>
              <a:defRPr/>
            </a:pPr>
            <a:fld id="{3522F03F-55C8-49FC-A5D5-3C6884B5B815}" type="datetime1">
              <a:rPr lang="en-US" smtClean="0"/>
              <a:pPr>
                <a:defRPr/>
              </a:pPr>
              <a:t>04/09/2021</a:t>
            </a:fld>
            <a:endParaRPr lang="en-US"/>
          </a:p>
        </p:txBody>
      </p:sp>
      <p:sp>
        <p:nvSpPr>
          <p:cNvPr id="15363" name="Rectangle 2">
            <a:extLst>
              <a:ext uri="{FF2B5EF4-FFF2-40B4-BE49-F238E27FC236}">
                <a16:creationId xmlns:a16="http://schemas.microsoft.com/office/drawing/2014/main" xmlns="" id="{3E0AFA11-7741-4804-852B-E09E36A468E3}"/>
              </a:ext>
            </a:extLst>
          </p:cNvPr>
          <p:cNvSpPr>
            <a:spLocks noChangeArrowheads="1"/>
          </p:cNvSpPr>
          <p:nvPr/>
        </p:nvSpPr>
        <p:spPr bwMode="auto">
          <a:xfrm>
            <a:off x="434975" y="1892300"/>
            <a:ext cx="111315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r>
              <a:rPr lang="en-US" altLang="en-US" sz="3000">
                <a:latin typeface="Times New Roman" panose="02020603050405020304" pitchFamily="18" charset="0"/>
                <a:cs typeface="Times New Roman" panose="02020603050405020304" pitchFamily="18" charset="0"/>
              </a:rPr>
              <a:t>Bộ trưởng Bộ Giáo dục và Đào tạo chịu trách nhiệm về chất lượng chương trình giáo dục phổ thông; ban hành chương trình giáo dục phổ thông sau khi hội đồng quốc gia thẩm định... (Điều 31).</a:t>
            </a:r>
          </a:p>
          <a:p>
            <a:r>
              <a:rPr lang="en-US" altLang="en-US" sz="3000">
                <a:latin typeface="Times New Roman" panose="02020603050405020304" pitchFamily="18" charset="0"/>
                <a:cs typeface="Times New Roman" panose="02020603050405020304" pitchFamily="18" charset="0"/>
              </a:rPr>
              <a:t>Sách giáo khoa triển khai </a:t>
            </a:r>
            <a:r>
              <a:rPr lang="en-US" altLang="en-US" sz="3000" u="sng">
                <a:latin typeface="Times New Roman" panose="02020603050405020304" pitchFamily="18" charset="0"/>
                <a:cs typeface="Times New Roman" panose="02020603050405020304" pitchFamily="18" charset="0"/>
                <a:hlinkClick r:id="rId2"/>
              </a:rPr>
              <a:t>chương trình giáo dục phổ thông</a:t>
            </a:r>
            <a:r>
              <a:rPr lang="en-US" altLang="en-US" sz="3000">
                <a:latin typeface="Times New Roman" panose="02020603050405020304" pitchFamily="18" charset="0"/>
                <a:cs typeface="Times New Roman" panose="02020603050405020304" pitchFamily="18" charset="0"/>
              </a:rPr>
              <a:t>, cụ thể hóa yêu cầu của chương trình giáo dục phổ thông về mục tiêu, nội dung giáo dục, yêu cầu về phẩm chất và năng lực của học sinh;</a:t>
            </a:r>
          </a:p>
          <a:p>
            <a:r>
              <a:rPr lang="en-US" altLang="en-US" sz="3000">
                <a:latin typeface="Times New Roman" panose="02020603050405020304" pitchFamily="18" charset="0"/>
                <a:cs typeface="Times New Roman" panose="02020603050405020304" pitchFamily="18" charset="0"/>
              </a:rPr>
              <a:t>Định hướng về phương pháp giảng dạy và cách thức kiểm tra, đánh giá chất lượng giáo dục; </a:t>
            </a:r>
            <a:r>
              <a:rPr lang="en-US" altLang="en-US" sz="3000" b="1">
                <a:latin typeface="Times New Roman" panose="02020603050405020304" pitchFamily="18" charset="0"/>
                <a:cs typeface="Times New Roman" panose="02020603050405020304" pitchFamily="18" charset="0"/>
              </a:rPr>
              <a:t>mỗi môn học có một hoặc một số sách giáo khoa, thực hiện việc xã hội hóa việc biên soạn sách giáo khoa </a:t>
            </a:r>
            <a:r>
              <a:rPr lang="en-US" altLang="en-US" sz="3000">
                <a:latin typeface="Times New Roman" panose="02020603050405020304" pitchFamily="18" charset="0"/>
                <a:cs typeface="Times New Roman" panose="02020603050405020304" pitchFamily="18" charset="0"/>
              </a:rPr>
              <a:t>(Điều 32).</a:t>
            </a:r>
          </a:p>
        </p:txBody>
      </p:sp>
      <p:sp>
        <p:nvSpPr>
          <p:cNvPr id="15364" name="Rectangle 5">
            <a:extLst>
              <a:ext uri="{FF2B5EF4-FFF2-40B4-BE49-F238E27FC236}">
                <a16:creationId xmlns:a16="http://schemas.microsoft.com/office/drawing/2014/main" xmlns="" id="{3961D84B-79FE-499E-9EAE-84EAFECA6D03}"/>
              </a:ext>
            </a:extLst>
          </p:cNvPr>
          <p:cNvSpPr>
            <a:spLocks noChangeArrowheads="1"/>
          </p:cNvSpPr>
          <p:nvPr/>
        </p:nvSpPr>
        <p:spPr bwMode="auto">
          <a:xfrm>
            <a:off x="560388" y="-3175"/>
            <a:ext cx="11145837" cy="18796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r>
              <a:rPr lang="en-US" altLang="en-US" sz="3200" b="1">
                <a:solidFill>
                  <a:srgbClr val="FF0000"/>
                </a:solidFill>
                <a:latin typeface="Times New Roman" panose="02020603050405020304" pitchFamily="18" charset="0"/>
                <a:cs typeface="Times New Roman" panose="02020603050405020304" pitchFamily="18" charset="0"/>
              </a:rPr>
              <a:t>Thứ ba, luật hóa chủ trương đổi mới chương trình, </a:t>
            </a:r>
            <a:r>
              <a:rPr lang="en-US" altLang="en-US" sz="3200" b="1">
                <a:solidFill>
                  <a:srgbClr val="FF0000"/>
                </a:solidFill>
                <a:latin typeface="Times New Roman" panose="02020603050405020304" pitchFamily="18" charset="0"/>
                <a:cs typeface="Times New Roman" panose="02020603050405020304" pitchFamily="18" charset="0"/>
                <a:hlinkClick r:id="rId3"/>
              </a:rPr>
              <a:t>sách giáo </a:t>
            </a:r>
          </a:p>
          <a:p>
            <a:pPr algn="ctr"/>
            <a:r>
              <a:rPr lang="en-US" altLang="en-US" sz="3200" b="1">
                <a:solidFill>
                  <a:srgbClr val="FF0000"/>
                </a:solidFill>
                <a:latin typeface="Times New Roman" panose="02020603050405020304" pitchFamily="18" charset="0"/>
                <a:cs typeface="Times New Roman" panose="02020603050405020304" pitchFamily="18" charset="0"/>
                <a:hlinkClick r:id="rId3"/>
              </a:rPr>
              <a:t>khoa</a:t>
            </a:r>
            <a:r>
              <a:rPr lang="en-US" altLang="en-US" sz="3200" b="1">
                <a:solidFill>
                  <a:srgbClr val="FF0000"/>
                </a:solidFill>
                <a:latin typeface="Times New Roman" panose="02020603050405020304" pitchFamily="18" charset="0"/>
                <a:cs typeface="Times New Roman" panose="02020603050405020304" pitchFamily="18" charset="0"/>
              </a:rPr>
              <a:t> giáo dục phổ thông theo Nghị quyết số 29-NQ/TW và </a:t>
            </a:r>
          </a:p>
          <a:p>
            <a:pPr algn="ctr"/>
            <a:r>
              <a:rPr lang="en-US" altLang="en-US" sz="3200" b="1">
                <a:solidFill>
                  <a:srgbClr val="FF0000"/>
                </a:solidFill>
                <a:latin typeface="Times New Roman" panose="02020603050405020304" pitchFamily="18" charset="0"/>
                <a:cs typeface="Times New Roman" panose="02020603050405020304" pitchFamily="18" charset="0"/>
              </a:rPr>
              <a:t>Nghị quyết số 88/2014/QH13 </a:t>
            </a:r>
            <a:endParaRPr lang="en-US" alt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xmlns="" id="{8836C69A-64A4-4405-8B36-35308151E144}"/>
              </a:ext>
            </a:extLst>
          </p:cNvPr>
          <p:cNvSpPr>
            <a:spLocks noGrp="1"/>
          </p:cNvSpPr>
          <p:nvPr>
            <p:ph type="dt" sz="quarter" idx="10"/>
          </p:nvPr>
        </p:nvSpPr>
        <p:spPr/>
        <p:txBody>
          <a:bodyPr/>
          <a:lstStyle/>
          <a:p>
            <a:pPr>
              <a:defRPr/>
            </a:pPr>
            <a:fld id="{6495B10C-87BC-4772-8596-6E7888521A3F}" type="datetime1">
              <a:rPr lang="en-US"/>
              <a:pPr>
                <a:defRPr/>
              </a:pPr>
              <a:t>04/09/2021</a:t>
            </a:fld>
            <a:endParaRPr lang="en-US"/>
          </a:p>
        </p:txBody>
      </p:sp>
      <p:sp>
        <p:nvSpPr>
          <p:cNvPr id="16387" name="Rectangle 5">
            <a:extLst>
              <a:ext uri="{FF2B5EF4-FFF2-40B4-BE49-F238E27FC236}">
                <a16:creationId xmlns:a16="http://schemas.microsoft.com/office/drawing/2014/main" xmlns="" id="{FBE35C24-7950-471C-81F1-BE7FABBF8B0E}"/>
              </a:ext>
            </a:extLst>
          </p:cNvPr>
          <p:cNvSpPr>
            <a:spLocks noChangeArrowheads="1"/>
          </p:cNvSpPr>
          <p:nvPr/>
        </p:nvSpPr>
        <p:spPr bwMode="auto">
          <a:xfrm>
            <a:off x="322263" y="0"/>
            <a:ext cx="11706225" cy="5826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r>
              <a:rPr lang="en-US" altLang="en-US" sz="3200" b="1" i="1">
                <a:solidFill>
                  <a:srgbClr val="FF0000"/>
                </a:solidFill>
                <a:latin typeface="Times New Roman" panose="02020603050405020304" pitchFamily="18" charset="0"/>
                <a:cs typeface="Times New Roman" panose="02020603050405020304" pitchFamily="18" charset="0"/>
              </a:rPr>
              <a:t>Thứ tư, quy định nâng trình độ chuẩn được đào tạo của giáo viên </a:t>
            </a:r>
          </a:p>
        </p:txBody>
      </p:sp>
      <p:graphicFrame>
        <p:nvGraphicFramePr>
          <p:cNvPr id="4" name="Table 3">
            <a:extLst>
              <a:ext uri="{FF2B5EF4-FFF2-40B4-BE49-F238E27FC236}">
                <a16:creationId xmlns:a16="http://schemas.microsoft.com/office/drawing/2014/main" xmlns="" id="{67783252-CB04-4F8E-8957-CF21F6CAD178}"/>
              </a:ext>
            </a:extLst>
          </p:cNvPr>
          <p:cNvGraphicFramePr>
            <a:graphicFrameLocks noGrp="1"/>
          </p:cNvGraphicFramePr>
          <p:nvPr/>
        </p:nvGraphicFramePr>
        <p:xfrm>
          <a:off x="41275" y="603250"/>
          <a:ext cx="12150725" cy="6297613"/>
        </p:xfrm>
        <a:graphic>
          <a:graphicData uri="http://schemas.openxmlformats.org/drawingml/2006/table">
            <a:tbl>
              <a:tblPr firstRow="1" firstCol="1" bandRow="1">
                <a:tableStyleId>{5C22544A-7EE6-4342-B048-85BDC9FD1C3A}</a:tableStyleId>
              </a:tblPr>
              <a:tblGrid>
                <a:gridCol w="1552956">
                  <a:extLst>
                    <a:ext uri="{9D8B030D-6E8A-4147-A177-3AD203B41FA5}">
                      <a16:colId xmlns:a16="http://schemas.microsoft.com/office/drawing/2014/main" xmlns="" val="20000"/>
                    </a:ext>
                  </a:extLst>
                </a:gridCol>
                <a:gridCol w="4222727">
                  <a:extLst>
                    <a:ext uri="{9D8B030D-6E8A-4147-A177-3AD203B41FA5}">
                      <a16:colId xmlns:a16="http://schemas.microsoft.com/office/drawing/2014/main" xmlns="" val="20001"/>
                    </a:ext>
                  </a:extLst>
                </a:gridCol>
                <a:gridCol w="6375042">
                  <a:extLst>
                    <a:ext uri="{9D8B030D-6E8A-4147-A177-3AD203B41FA5}">
                      <a16:colId xmlns:a16="http://schemas.microsoft.com/office/drawing/2014/main" xmlns="" val="20002"/>
                    </a:ext>
                  </a:extLst>
                </a:gridCol>
              </a:tblGrid>
              <a:tr h="1615524">
                <a:tc>
                  <a:txBody>
                    <a:bodyPr/>
                    <a:lstStyle/>
                    <a:p>
                      <a:pPr marL="0" marR="0" algn="ctr">
                        <a:lnSpc>
                          <a:spcPct val="107000"/>
                        </a:lnSpc>
                        <a:spcBef>
                          <a:spcPts val="0"/>
                        </a:spcBef>
                        <a:spcAft>
                          <a:spcPts val="0"/>
                        </a:spcAft>
                      </a:pPr>
                      <a:r>
                        <a:rPr lang="en-US" sz="2500" dirty="0" err="1">
                          <a:solidFill>
                            <a:srgbClr val="FF0000"/>
                          </a:solidFill>
                          <a:effectLst/>
                        </a:rPr>
                        <a:t>Cấp</a:t>
                      </a:r>
                      <a:r>
                        <a:rPr lang="en-US" sz="2500" dirty="0">
                          <a:solidFill>
                            <a:srgbClr val="FF0000"/>
                          </a:solidFill>
                          <a:effectLst/>
                        </a:rPr>
                        <a:t> </a:t>
                      </a:r>
                      <a:r>
                        <a:rPr lang="en-US" sz="2500" dirty="0" err="1">
                          <a:solidFill>
                            <a:srgbClr val="FF0000"/>
                          </a:solidFill>
                          <a:effectLst/>
                        </a:rPr>
                        <a:t>đào</a:t>
                      </a:r>
                      <a:r>
                        <a:rPr lang="en-US" sz="2500" dirty="0">
                          <a:solidFill>
                            <a:srgbClr val="FF0000"/>
                          </a:solidFill>
                          <a:effectLst/>
                        </a:rPr>
                        <a:t> </a:t>
                      </a:r>
                      <a:r>
                        <a:rPr lang="en-US" sz="2500" dirty="0" err="1">
                          <a:solidFill>
                            <a:srgbClr val="FF0000"/>
                          </a:solidFill>
                          <a:effectLst/>
                        </a:rPr>
                        <a:t>tạo</a:t>
                      </a:r>
                      <a:endParaRPr lang="en-US"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marL="0" marR="0" algn="ctr">
                        <a:lnSpc>
                          <a:spcPct val="107000"/>
                        </a:lnSpc>
                        <a:spcBef>
                          <a:spcPts val="0"/>
                        </a:spcBef>
                        <a:spcAft>
                          <a:spcPts val="0"/>
                        </a:spcAft>
                      </a:pPr>
                      <a:r>
                        <a:rPr lang="en-US" sz="2500" dirty="0" err="1">
                          <a:solidFill>
                            <a:srgbClr val="FF0000"/>
                          </a:solidFill>
                          <a:effectLst/>
                        </a:rPr>
                        <a:t>Luật</a:t>
                      </a:r>
                      <a:r>
                        <a:rPr lang="en-US" sz="2500" dirty="0">
                          <a:solidFill>
                            <a:srgbClr val="FF0000"/>
                          </a:solidFill>
                          <a:effectLst/>
                        </a:rPr>
                        <a:t> </a:t>
                      </a:r>
                      <a:r>
                        <a:rPr lang="en-US" sz="2500" dirty="0" err="1">
                          <a:solidFill>
                            <a:srgbClr val="FF0000"/>
                          </a:solidFill>
                          <a:effectLst/>
                        </a:rPr>
                        <a:t>Giáo</a:t>
                      </a:r>
                      <a:r>
                        <a:rPr lang="en-US" sz="2500" dirty="0">
                          <a:solidFill>
                            <a:srgbClr val="FF0000"/>
                          </a:solidFill>
                          <a:effectLst/>
                        </a:rPr>
                        <a:t> </a:t>
                      </a:r>
                      <a:r>
                        <a:rPr lang="en-US" sz="2500" dirty="0" err="1">
                          <a:solidFill>
                            <a:srgbClr val="FF0000"/>
                          </a:solidFill>
                          <a:effectLst/>
                        </a:rPr>
                        <a:t>dục</a:t>
                      </a:r>
                      <a:r>
                        <a:rPr lang="en-US" sz="2500" dirty="0">
                          <a:solidFill>
                            <a:srgbClr val="FF0000"/>
                          </a:solidFill>
                          <a:effectLst/>
                        </a:rPr>
                        <a:t> </a:t>
                      </a:r>
                      <a:r>
                        <a:rPr lang="en-US" sz="2500" dirty="0" err="1">
                          <a:solidFill>
                            <a:srgbClr val="FF0000"/>
                          </a:solidFill>
                          <a:effectLst/>
                        </a:rPr>
                        <a:t>năm</a:t>
                      </a:r>
                      <a:r>
                        <a:rPr lang="en-US" sz="2500" dirty="0">
                          <a:solidFill>
                            <a:srgbClr val="FF0000"/>
                          </a:solidFill>
                          <a:effectLst/>
                        </a:rPr>
                        <a:t> 2005  </a:t>
                      </a:r>
                      <a:r>
                        <a:rPr lang="en-US" sz="2500" dirty="0" err="1">
                          <a:solidFill>
                            <a:srgbClr val="FF0000"/>
                          </a:solidFill>
                          <a:effectLst/>
                        </a:rPr>
                        <a:t>và</a:t>
                      </a:r>
                      <a:r>
                        <a:rPr lang="en-US" sz="2500" dirty="0">
                          <a:solidFill>
                            <a:srgbClr val="FF0000"/>
                          </a:solidFill>
                          <a:effectLst/>
                        </a:rPr>
                        <a:t> </a:t>
                      </a:r>
                      <a:r>
                        <a:rPr lang="en-US" sz="2500" dirty="0" err="1">
                          <a:solidFill>
                            <a:srgbClr val="FF0000"/>
                          </a:solidFill>
                          <a:effectLst/>
                        </a:rPr>
                        <a:t>Luật</a:t>
                      </a:r>
                      <a:r>
                        <a:rPr lang="en-US" sz="2500" dirty="0">
                          <a:solidFill>
                            <a:srgbClr val="FF0000"/>
                          </a:solidFill>
                          <a:effectLst/>
                        </a:rPr>
                        <a:t> </a:t>
                      </a:r>
                      <a:r>
                        <a:rPr lang="en-US" sz="2500" dirty="0" err="1">
                          <a:solidFill>
                            <a:srgbClr val="FF0000"/>
                          </a:solidFill>
                          <a:effectLst/>
                        </a:rPr>
                        <a:t>sửa</a:t>
                      </a:r>
                      <a:r>
                        <a:rPr lang="en-US" sz="2500" dirty="0">
                          <a:solidFill>
                            <a:srgbClr val="FF0000"/>
                          </a:solidFill>
                          <a:effectLst/>
                        </a:rPr>
                        <a:t> </a:t>
                      </a:r>
                      <a:r>
                        <a:rPr lang="en-US" sz="2500" dirty="0" err="1">
                          <a:solidFill>
                            <a:srgbClr val="FF0000"/>
                          </a:solidFill>
                          <a:effectLst/>
                        </a:rPr>
                        <a:t>đổi</a:t>
                      </a:r>
                      <a:r>
                        <a:rPr lang="en-US" sz="2500" dirty="0">
                          <a:solidFill>
                            <a:srgbClr val="FF0000"/>
                          </a:solidFill>
                          <a:effectLst/>
                        </a:rPr>
                        <a:t>, </a:t>
                      </a:r>
                      <a:r>
                        <a:rPr lang="en-US" sz="2500" dirty="0" err="1">
                          <a:solidFill>
                            <a:srgbClr val="FF0000"/>
                          </a:solidFill>
                          <a:effectLst/>
                        </a:rPr>
                        <a:t>bổ</a:t>
                      </a:r>
                      <a:r>
                        <a:rPr lang="en-US" sz="2500" dirty="0">
                          <a:solidFill>
                            <a:srgbClr val="FF0000"/>
                          </a:solidFill>
                          <a:effectLst/>
                        </a:rPr>
                        <a:t> sung </a:t>
                      </a:r>
                      <a:r>
                        <a:rPr lang="en-US" sz="2500" dirty="0" err="1">
                          <a:solidFill>
                            <a:srgbClr val="FF0000"/>
                          </a:solidFill>
                          <a:effectLst/>
                        </a:rPr>
                        <a:t>một</a:t>
                      </a:r>
                      <a:r>
                        <a:rPr lang="en-US" sz="2500" dirty="0">
                          <a:solidFill>
                            <a:srgbClr val="FF0000"/>
                          </a:solidFill>
                          <a:effectLst/>
                        </a:rPr>
                        <a:t> </a:t>
                      </a:r>
                      <a:r>
                        <a:rPr lang="en-US" sz="2500" dirty="0" err="1">
                          <a:solidFill>
                            <a:srgbClr val="FF0000"/>
                          </a:solidFill>
                          <a:effectLst/>
                        </a:rPr>
                        <a:t>số</a:t>
                      </a:r>
                      <a:r>
                        <a:rPr lang="en-US" sz="2500" dirty="0">
                          <a:solidFill>
                            <a:srgbClr val="FF0000"/>
                          </a:solidFill>
                          <a:effectLst/>
                        </a:rPr>
                        <a:t> </a:t>
                      </a:r>
                      <a:r>
                        <a:rPr lang="en-US" sz="2500" dirty="0" err="1">
                          <a:solidFill>
                            <a:srgbClr val="FF0000"/>
                          </a:solidFill>
                          <a:effectLst/>
                        </a:rPr>
                        <a:t>điều</a:t>
                      </a:r>
                      <a:r>
                        <a:rPr lang="en-US" sz="2500" dirty="0">
                          <a:solidFill>
                            <a:srgbClr val="FF0000"/>
                          </a:solidFill>
                          <a:effectLst/>
                        </a:rPr>
                        <a:t> </a:t>
                      </a:r>
                      <a:r>
                        <a:rPr lang="en-US" sz="2500" dirty="0" err="1">
                          <a:solidFill>
                            <a:srgbClr val="FF0000"/>
                          </a:solidFill>
                          <a:effectLst/>
                        </a:rPr>
                        <a:t>của</a:t>
                      </a:r>
                      <a:r>
                        <a:rPr lang="en-US" sz="2500" dirty="0">
                          <a:solidFill>
                            <a:srgbClr val="FF0000"/>
                          </a:solidFill>
                          <a:effectLst/>
                        </a:rPr>
                        <a:t> </a:t>
                      </a:r>
                      <a:r>
                        <a:rPr lang="en-US" sz="2500" dirty="0" err="1">
                          <a:solidFill>
                            <a:srgbClr val="FF0000"/>
                          </a:solidFill>
                          <a:effectLst/>
                        </a:rPr>
                        <a:t>Luật</a:t>
                      </a:r>
                      <a:r>
                        <a:rPr lang="en-US" sz="2500" dirty="0">
                          <a:solidFill>
                            <a:srgbClr val="FF0000"/>
                          </a:solidFill>
                          <a:effectLst/>
                        </a:rPr>
                        <a:t> </a:t>
                      </a:r>
                      <a:r>
                        <a:rPr lang="en-US" sz="2500" dirty="0" err="1">
                          <a:solidFill>
                            <a:srgbClr val="FF0000"/>
                          </a:solidFill>
                          <a:effectLst/>
                        </a:rPr>
                        <a:t>Giáo</a:t>
                      </a:r>
                      <a:r>
                        <a:rPr lang="en-US" sz="2500" dirty="0">
                          <a:solidFill>
                            <a:srgbClr val="FF0000"/>
                          </a:solidFill>
                          <a:effectLst/>
                        </a:rPr>
                        <a:t> </a:t>
                      </a:r>
                      <a:r>
                        <a:rPr lang="en-US" sz="2500" dirty="0" err="1">
                          <a:solidFill>
                            <a:srgbClr val="FF0000"/>
                          </a:solidFill>
                          <a:effectLst/>
                        </a:rPr>
                        <a:t>dục</a:t>
                      </a:r>
                      <a:r>
                        <a:rPr lang="en-US" sz="2500" dirty="0">
                          <a:solidFill>
                            <a:srgbClr val="FF0000"/>
                          </a:solidFill>
                          <a:effectLst/>
                        </a:rPr>
                        <a:t> </a:t>
                      </a:r>
                      <a:r>
                        <a:rPr lang="en-US" sz="2500" dirty="0" err="1">
                          <a:solidFill>
                            <a:srgbClr val="FF0000"/>
                          </a:solidFill>
                          <a:effectLst/>
                        </a:rPr>
                        <a:t>năm</a:t>
                      </a:r>
                      <a:r>
                        <a:rPr lang="en-US" sz="2500" dirty="0">
                          <a:solidFill>
                            <a:srgbClr val="FF0000"/>
                          </a:solidFill>
                          <a:effectLst/>
                        </a:rPr>
                        <a:t> 2009</a:t>
                      </a:r>
                      <a:endParaRPr lang="en-US"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marL="0" marR="0" algn="ctr">
                        <a:lnSpc>
                          <a:spcPct val="107000"/>
                        </a:lnSpc>
                        <a:spcBef>
                          <a:spcPts val="0"/>
                        </a:spcBef>
                        <a:spcAft>
                          <a:spcPts val="0"/>
                        </a:spcAft>
                      </a:pPr>
                      <a:r>
                        <a:rPr lang="en-US" sz="2500" dirty="0" err="1">
                          <a:solidFill>
                            <a:srgbClr val="FF0000"/>
                          </a:solidFill>
                          <a:effectLst/>
                        </a:rPr>
                        <a:t>Luật</a:t>
                      </a:r>
                      <a:r>
                        <a:rPr lang="en-US" sz="2500" dirty="0">
                          <a:solidFill>
                            <a:srgbClr val="FF0000"/>
                          </a:solidFill>
                          <a:effectLst/>
                        </a:rPr>
                        <a:t> </a:t>
                      </a:r>
                      <a:r>
                        <a:rPr lang="en-US" sz="2500" dirty="0" err="1">
                          <a:solidFill>
                            <a:srgbClr val="FF0000"/>
                          </a:solidFill>
                          <a:effectLst/>
                        </a:rPr>
                        <a:t>Giáo</a:t>
                      </a:r>
                      <a:r>
                        <a:rPr lang="en-US" sz="2500" dirty="0">
                          <a:solidFill>
                            <a:srgbClr val="FF0000"/>
                          </a:solidFill>
                          <a:effectLst/>
                        </a:rPr>
                        <a:t> </a:t>
                      </a:r>
                      <a:r>
                        <a:rPr lang="en-US" sz="2500" dirty="0" err="1">
                          <a:solidFill>
                            <a:srgbClr val="FF0000"/>
                          </a:solidFill>
                          <a:effectLst/>
                        </a:rPr>
                        <a:t>dục</a:t>
                      </a:r>
                      <a:r>
                        <a:rPr lang="en-US" sz="2500" dirty="0">
                          <a:solidFill>
                            <a:srgbClr val="FF0000"/>
                          </a:solidFill>
                          <a:effectLst/>
                        </a:rPr>
                        <a:t> </a:t>
                      </a:r>
                      <a:r>
                        <a:rPr lang="en-US" sz="2500" dirty="0" err="1">
                          <a:solidFill>
                            <a:srgbClr val="FF0000"/>
                          </a:solidFill>
                          <a:effectLst/>
                        </a:rPr>
                        <a:t>năm</a:t>
                      </a:r>
                      <a:r>
                        <a:rPr lang="en-US" sz="2500" dirty="0">
                          <a:solidFill>
                            <a:srgbClr val="FF0000"/>
                          </a:solidFill>
                          <a:effectLst/>
                        </a:rPr>
                        <a:t> 2019</a:t>
                      </a:r>
                      <a:endParaRPr lang="en-US"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xmlns="" val="10000"/>
                  </a:ext>
                </a:extLst>
              </a:tr>
              <a:tr h="1135785">
                <a:tc>
                  <a:txBody>
                    <a:bodyPr/>
                    <a:lstStyle/>
                    <a:p>
                      <a:pPr marL="0" marR="0" algn="ctr">
                        <a:lnSpc>
                          <a:spcPct val="107000"/>
                        </a:lnSpc>
                        <a:spcBef>
                          <a:spcPts val="0"/>
                        </a:spcBef>
                        <a:spcAft>
                          <a:spcPts val="0"/>
                        </a:spcAft>
                      </a:pPr>
                      <a:r>
                        <a:rPr lang="en-US" sz="2500">
                          <a:effectLst/>
                        </a:rPr>
                        <a:t>Giáo viên Mầm non</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marL="0" marR="0" algn="just">
                        <a:lnSpc>
                          <a:spcPct val="107000"/>
                        </a:lnSpc>
                        <a:spcBef>
                          <a:spcPts val="0"/>
                        </a:spcBef>
                        <a:spcAft>
                          <a:spcPts val="0"/>
                        </a:spcAft>
                      </a:pPr>
                      <a:r>
                        <a:rPr lang="en-US" sz="2500" dirty="0" err="1">
                          <a:solidFill>
                            <a:srgbClr val="0033CC"/>
                          </a:solidFill>
                          <a:effectLst/>
                        </a:rPr>
                        <a:t>Tốt</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trung</a:t>
                      </a:r>
                      <a:r>
                        <a:rPr lang="en-US" sz="2500" dirty="0">
                          <a:solidFill>
                            <a:srgbClr val="0033CC"/>
                          </a:solidFill>
                          <a:effectLst/>
                        </a:rPr>
                        <a:t> </a:t>
                      </a:r>
                      <a:r>
                        <a:rPr lang="en-US" sz="2500" dirty="0" err="1">
                          <a:solidFill>
                            <a:srgbClr val="0033CC"/>
                          </a:solidFill>
                          <a:effectLst/>
                        </a:rPr>
                        <a:t>cấp</a:t>
                      </a:r>
                      <a:r>
                        <a:rPr lang="en-US" sz="2500" dirty="0">
                          <a:solidFill>
                            <a:srgbClr val="0033CC"/>
                          </a:solidFill>
                          <a:effectLst/>
                        </a:rPr>
                        <a:t> </a:t>
                      </a:r>
                      <a:r>
                        <a:rPr lang="en-US" sz="2500" dirty="0" err="1">
                          <a:solidFill>
                            <a:srgbClr val="0033CC"/>
                          </a:solidFill>
                          <a:effectLst/>
                        </a:rPr>
                        <a:t>sư</a:t>
                      </a:r>
                      <a:r>
                        <a:rPr lang="en-US" sz="2500" dirty="0">
                          <a:solidFill>
                            <a:srgbClr val="0033CC"/>
                          </a:solidFill>
                          <a:effectLst/>
                        </a:rPr>
                        <a:t> </a:t>
                      </a:r>
                      <a:r>
                        <a:rPr lang="en-US" sz="2500" dirty="0" err="1">
                          <a:solidFill>
                            <a:srgbClr val="0033CC"/>
                          </a:solidFill>
                          <a:effectLst/>
                        </a:rPr>
                        <a:t>phạm</a:t>
                      </a:r>
                      <a:endParaRPr lang="en-US" sz="25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just">
                        <a:lnSpc>
                          <a:spcPct val="107000"/>
                        </a:lnSpc>
                        <a:spcBef>
                          <a:spcPts val="0"/>
                        </a:spcBef>
                        <a:spcAft>
                          <a:spcPts val="0"/>
                        </a:spcAft>
                      </a:pPr>
                      <a:r>
                        <a:rPr lang="en-US" sz="2500" dirty="0" err="1">
                          <a:solidFill>
                            <a:srgbClr val="0033CC"/>
                          </a:solidFill>
                          <a:effectLst/>
                        </a:rPr>
                        <a:t>Tốt</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cao</a:t>
                      </a:r>
                      <a:r>
                        <a:rPr lang="en-US" sz="2500" dirty="0">
                          <a:solidFill>
                            <a:srgbClr val="0033CC"/>
                          </a:solidFill>
                          <a:effectLst/>
                        </a:rPr>
                        <a:t> </a:t>
                      </a:r>
                      <a:r>
                        <a:rPr lang="en-US" sz="2500" dirty="0" err="1">
                          <a:solidFill>
                            <a:srgbClr val="0033CC"/>
                          </a:solidFill>
                          <a:effectLst/>
                        </a:rPr>
                        <a:t>đẳng</a:t>
                      </a:r>
                      <a:r>
                        <a:rPr lang="en-US" sz="2500" dirty="0">
                          <a:solidFill>
                            <a:srgbClr val="0033CC"/>
                          </a:solidFill>
                          <a:effectLst/>
                        </a:rPr>
                        <a:t> </a:t>
                      </a:r>
                      <a:r>
                        <a:rPr lang="en-US" sz="2500" dirty="0" err="1">
                          <a:solidFill>
                            <a:srgbClr val="0033CC"/>
                          </a:solidFill>
                          <a:effectLst/>
                        </a:rPr>
                        <a:t>sư</a:t>
                      </a:r>
                      <a:r>
                        <a:rPr lang="en-US" sz="2500" dirty="0">
                          <a:solidFill>
                            <a:srgbClr val="0033CC"/>
                          </a:solidFill>
                          <a:effectLst/>
                        </a:rPr>
                        <a:t> </a:t>
                      </a:r>
                      <a:r>
                        <a:rPr lang="en-US" sz="2500" dirty="0" err="1">
                          <a:solidFill>
                            <a:srgbClr val="0033CC"/>
                          </a:solidFill>
                          <a:effectLst/>
                        </a:rPr>
                        <a:t>phạm</a:t>
                      </a:r>
                      <a:endParaRPr lang="en-US" sz="25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xmlns="" val="10001"/>
                  </a:ext>
                </a:extLst>
              </a:tr>
              <a:tr h="1135785">
                <a:tc>
                  <a:txBody>
                    <a:bodyPr/>
                    <a:lstStyle/>
                    <a:p>
                      <a:pPr marL="0" marR="0" algn="ctr">
                        <a:lnSpc>
                          <a:spcPct val="107000"/>
                        </a:lnSpc>
                        <a:spcBef>
                          <a:spcPts val="0"/>
                        </a:spcBef>
                        <a:spcAft>
                          <a:spcPts val="0"/>
                        </a:spcAft>
                      </a:pPr>
                      <a:r>
                        <a:rPr lang="en-US" sz="2500">
                          <a:effectLst/>
                        </a:rPr>
                        <a:t>Giáo viên Tiểu học</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marL="0" marR="0" algn="just">
                        <a:lnSpc>
                          <a:spcPct val="107000"/>
                        </a:lnSpc>
                        <a:spcBef>
                          <a:spcPts val="0"/>
                        </a:spcBef>
                        <a:spcAft>
                          <a:spcPts val="0"/>
                        </a:spcAft>
                      </a:pPr>
                      <a:r>
                        <a:rPr lang="en-US" sz="2500" dirty="0" err="1">
                          <a:solidFill>
                            <a:srgbClr val="0033CC"/>
                          </a:solidFill>
                          <a:effectLst/>
                        </a:rPr>
                        <a:t>Tốt</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trung</a:t>
                      </a:r>
                      <a:r>
                        <a:rPr lang="en-US" sz="2500" dirty="0">
                          <a:solidFill>
                            <a:srgbClr val="0033CC"/>
                          </a:solidFill>
                          <a:effectLst/>
                        </a:rPr>
                        <a:t> </a:t>
                      </a:r>
                      <a:r>
                        <a:rPr lang="en-US" sz="2500" dirty="0" err="1">
                          <a:solidFill>
                            <a:srgbClr val="0033CC"/>
                          </a:solidFill>
                          <a:effectLst/>
                        </a:rPr>
                        <a:t>cấp</a:t>
                      </a:r>
                      <a:r>
                        <a:rPr lang="en-US" sz="2500" dirty="0">
                          <a:solidFill>
                            <a:srgbClr val="0033CC"/>
                          </a:solidFill>
                          <a:effectLst/>
                        </a:rPr>
                        <a:t> </a:t>
                      </a:r>
                      <a:r>
                        <a:rPr lang="en-US" sz="2500" dirty="0" err="1">
                          <a:solidFill>
                            <a:srgbClr val="0033CC"/>
                          </a:solidFill>
                          <a:effectLst/>
                        </a:rPr>
                        <a:t>sư</a:t>
                      </a:r>
                      <a:r>
                        <a:rPr lang="en-US" sz="2500" dirty="0">
                          <a:solidFill>
                            <a:srgbClr val="0033CC"/>
                          </a:solidFill>
                          <a:effectLst/>
                        </a:rPr>
                        <a:t> </a:t>
                      </a:r>
                      <a:r>
                        <a:rPr lang="en-US" sz="2500" dirty="0" err="1">
                          <a:solidFill>
                            <a:srgbClr val="0033CC"/>
                          </a:solidFill>
                          <a:effectLst/>
                        </a:rPr>
                        <a:t>phạm</a:t>
                      </a:r>
                      <a:endParaRPr lang="en-US" sz="25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rowSpan="2">
                  <a:txBody>
                    <a:bodyPr/>
                    <a:lstStyle/>
                    <a:p>
                      <a:pPr marL="0" marR="0" algn="just">
                        <a:lnSpc>
                          <a:spcPct val="107000"/>
                        </a:lnSpc>
                        <a:spcBef>
                          <a:spcPts val="0"/>
                        </a:spcBef>
                        <a:spcAft>
                          <a:spcPts val="0"/>
                        </a:spcAft>
                      </a:pPr>
                      <a:r>
                        <a:rPr lang="en-US" sz="2500" dirty="0" err="1">
                          <a:solidFill>
                            <a:srgbClr val="0033CC"/>
                          </a:solidFill>
                          <a:effectLst/>
                        </a:rPr>
                        <a:t>Có</a:t>
                      </a:r>
                      <a:r>
                        <a:rPr lang="en-US" sz="2500" dirty="0">
                          <a:solidFill>
                            <a:srgbClr val="0033CC"/>
                          </a:solidFill>
                          <a:effectLst/>
                        </a:rPr>
                        <a:t> </a:t>
                      </a:r>
                      <a:r>
                        <a:rPr lang="en-US" sz="2500" dirty="0" err="1">
                          <a:solidFill>
                            <a:srgbClr val="0033CC"/>
                          </a:solidFill>
                          <a:effectLst/>
                        </a:rPr>
                        <a:t>bằng</a:t>
                      </a:r>
                      <a:r>
                        <a:rPr lang="en-US" sz="2500" dirty="0">
                          <a:solidFill>
                            <a:srgbClr val="0033CC"/>
                          </a:solidFill>
                          <a:effectLst/>
                        </a:rPr>
                        <a:t> </a:t>
                      </a:r>
                      <a:r>
                        <a:rPr lang="en-US" sz="2500" dirty="0" err="1">
                          <a:solidFill>
                            <a:srgbClr val="0033CC"/>
                          </a:solidFill>
                          <a:effectLst/>
                        </a:rPr>
                        <a:t>cử</a:t>
                      </a:r>
                      <a:r>
                        <a:rPr lang="en-US" sz="2500" dirty="0">
                          <a:solidFill>
                            <a:srgbClr val="0033CC"/>
                          </a:solidFill>
                          <a:effectLst/>
                        </a:rPr>
                        <a:t> </a:t>
                      </a:r>
                      <a:r>
                        <a:rPr lang="en-US" sz="2500" dirty="0" err="1">
                          <a:solidFill>
                            <a:srgbClr val="0033CC"/>
                          </a:solidFill>
                          <a:effectLst/>
                        </a:rPr>
                        <a:t>nhân</a:t>
                      </a:r>
                      <a:r>
                        <a:rPr lang="en-US" sz="2500" dirty="0">
                          <a:solidFill>
                            <a:srgbClr val="0033CC"/>
                          </a:solidFill>
                          <a:effectLst/>
                        </a:rPr>
                        <a:t> </a:t>
                      </a:r>
                      <a:r>
                        <a:rPr lang="en-US" sz="2500" dirty="0" err="1">
                          <a:solidFill>
                            <a:srgbClr val="0033CC"/>
                          </a:solidFill>
                          <a:effectLst/>
                        </a:rPr>
                        <a:t>thuộc</a:t>
                      </a:r>
                      <a:r>
                        <a:rPr lang="en-US" sz="2500" dirty="0">
                          <a:solidFill>
                            <a:srgbClr val="0033CC"/>
                          </a:solidFill>
                          <a:effectLst/>
                        </a:rPr>
                        <a:t> </a:t>
                      </a:r>
                      <a:r>
                        <a:rPr lang="en-US" sz="2500" dirty="0" err="1">
                          <a:solidFill>
                            <a:srgbClr val="0033CC"/>
                          </a:solidFill>
                          <a:effectLst/>
                        </a:rPr>
                        <a:t>ngành</a:t>
                      </a:r>
                      <a:r>
                        <a:rPr lang="en-US" sz="2500" dirty="0">
                          <a:solidFill>
                            <a:srgbClr val="0033CC"/>
                          </a:solidFill>
                          <a:effectLst/>
                        </a:rPr>
                        <a:t> </a:t>
                      </a:r>
                      <a:r>
                        <a:rPr lang="en-US" sz="2500" dirty="0" err="1">
                          <a:solidFill>
                            <a:srgbClr val="0033CC"/>
                          </a:solidFill>
                          <a:effectLst/>
                        </a:rPr>
                        <a:t>đào</a:t>
                      </a:r>
                      <a:r>
                        <a:rPr lang="en-US" sz="2500" dirty="0">
                          <a:solidFill>
                            <a:srgbClr val="0033CC"/>
                          </a:solidFill>
                          <a:effectLst/>
                        </a:rPr>
                        <a:t> </a:t>
                      </a:r>
                      <a:r>
                        <a:rPr lang="en-US" sz="2500" dirty="0" err="1">
                          <a:solidFill>
                            <a:srgbClr val="0033CC"/>
                          </a:solidFill>
                          <a:effectLst/>
                        </a:rPr>
                        <a:t>tạo</a:t>
                      </a:r>
                      <a:r>
                        <a:rPr lang="en-US" sz="2500" dirty="0">
                          <a:solidFill>
                            <a:srgbClr val="0033CC"/>
                          </a:solidFill>
                          <a:effectLst/>
                        </a:rPr>
                        <a:t> </a:t>
                      </a:r>
                      <a:r>
                        <a:rPr lang="en-US" sz="2500" dirty="0" err="1">
                          <a:solidFill>
                            <a:srgbClr val="0033CC"/>
                          </a:solidFill>
                          <a:effectLst/>
                        </a:rPr>
                        <a:t>giáo</a:t>
                      </a:r>
                      <a:r>
                        <a:rPr lang="en-US" sz="2500" dirty="0">
                          <a:solidFill>
                            <a:srgbClr val="0033CC"/>
                          </a:solidFill>
                          <a:effectLst/>
                        </a:rPr>
                        <a:t> </a:t>
                      </a:r>
                      <a:r>
                        <a:rPr lang="en-US" sz="2500" dirty="0" err="1">
                          <a:solidFill>
                            <a:srgbClr val="0033CC"/>
                          </a:solidFill>
                          <a:effectLst/>
                        </a:rPr>
                        <a:t>viên</a:t>
                      </a:r>
                      <a:r>
                        <a:rPr lang="en-US" sz="2500" dirty="0">
                          <a:solidFill>
                            <a:srgbClr val="0033CC"/>
                          </a:solidFill>
                          <a:effectLst/>
                        </a:rPr>
                        <a:t> </a:t>
                      </a:r>
                      <a:r>
                        <a:rPr lang="en-US" sz="2500" dirty="0" err="1">
                          <a:solidFill>
                            <a:srgbClr val="0033CC"/>
                          </a:solidFill>
                          <a:effectLst/>
                        </a:rPr>
                        <a:t>trở</a:t>
                      </a:r>
                      <a:r>
                        <a:rPr lang="en-US" sz="2500" dirty="0">
                          <a:solidFill>
                            <a:srgbClr val="0033CC"/>
                          </a:solidFill>
                          <a:effectLst/>
                        </a:rPr>
                        <a:t> </a:t>
                      </a:r>
                      <a:r>
                        <a:rPr lang="en-US" sz="2500" dirty="0" err="1">
                          <a:solidFill>
                            <a:srgbClr val="0033CC"/>
                          </a:solidFill>
                          <a:effectLst/>
                        </a:rPr>
                        <a:t>lên</a:t>
                      </a:r>
                      <a:r>
                        <a:rPr lang="en-US" sz="2500" dirty="0">
                          <a:solidFill>
                            <a:srgbClr val="0033CC"/>
                          </a:solidFill>
                          <a:effectLst/>
                        </a:rPr>
                        <a:t> </a:t>
                      </a:r>
                      <a:r>
                        <a:rPr lang="en-US" sz="2500" dirty="0" err="1">
                          <a:solidFill>
                            <a:srgbClr val="0033CC"/>
                          </a:solidFill>
                          <a:effectLst/>
                        </a:rPr>
                        <a:t>đối</a:t>
                      </a:r>
                      <a:r>
                        <a:rPr lang="en-US" sz="2500" dirty="0">
                          <a:solidFill>
                            <a:srgbClr val="0033CC"/>
                          </a:solidFill>
                          <a:effectLst/>
                        </a:rPr>
                        <a:t> </a:t>
                      </a:r>
                      <a:r>
                        <a:rPr lang="en-US" sz="2500" dirty="0" err="1">
                          <a:solidFill>
                            <a:srgbClr val="0033CC"/>
                          </a:solidFill>
                          <a:effectLst/>
                        </a:rPr>
                        <a:t>với</a:t>
                      </a:r>
                      <a:r>
                        <a:rPr lang="en-US" sz="2500" dirty="0">
                          <a:solidFill>
                            <a:srgbClr val="0033CC"/>
                          </a:solidFill>
                          <a:effectLst/>
                        </a:rPr>
                        <a:t> </a:t>
                      </a:r>
                      <a:r>
                        <a:rPr lang="en-US" sz="2500" dirty="0" err="1">
                          <a:solidFill>
                            <a:srgbClr val="0033CC"/>
                          </a:solidFill>
                          <a:effectLst/>
                        </a:rPr>
                        <a:t>giáo</a:t>
                      </a:r>
                      <a:r>
                        <a:rPr lang="en-US" sz="2500" dirty="0">
                          <a:solidFill>
                            <a:srgbClr val="0033CC"/>
                          </a:solidFill>
                          <a:effectLst/>
                        </a:rPr>
                        <a:t> </a:t>
                      </a:r>
                      <a:r>
                        <a:rPr lang="en-US" sz="2500" dirty="0" err="1">
                          <a:solidFill>
                            <a:srgbClr val="0033CC"/>
                          </a:solidFill>
                          <a:effectLst/>
                        </a:rPr>
                        <a:t>viên</a:t>
                      </a:r>
                      <a:r>
                        <a:rPr lang="en-US" sz="2500" dirty="0">
                          <a:solidFill>
                            <a:srgbClr val="0033CC"/>
                          </a:solidFill>
                          <a:effectLst/>
                        </a:rPr>
                        <a:t> </a:t>
                      </a:r>
                      <a:r>
                        <a:rPr lang="en-US" sz="2500" dirty="0" err="1">
                          <a:solidFill>
                            <a:srgbClr val="0033CC"/>
                          </a:solidFill>
                          <a:effectLst/>
                        </a:rPr>
                        <a:t>tiểu</a:t>
                      </a:r>
                      <a:r>
                        <a:rPr lang="en-US" sz="2500" dirty="0">
                          <a:solidFill>
                            <a:srgbClr val="0033CC"/>
                          </a:solidFill>
                          <a:effectLst/>
                        </a:rPr>
                        <a:t> </a:t>
                      </a:r>
                      <a:r>
                        <a:rPr lang="en-US" sz="2500" dirty="0" err="1">
                          <a:solidFill>
                            <a:srgbClr val="0033CC"/>
                          </a:solidFill>
                          <a:effectLst/>
                        </a:rPr>
                        <a:t>học</a:t>
                      </a:r>
                      <a:r>
                        <a:rPr lang="en-US" sz="2500" dirty="0">
                          <a:solidFill>
                            <a:srgbClr val="0033CC"/>
                          </a:solidFill>
                          <a:effectLst/>
                        </a:rPr>
                        <a:t>, </a:t>
                      </a:r>
                      <a:r>
                        <a:rPr lang="en-US" sz="2500" dirty="0" err="1">
                          <a:solidFill>
                            <a:srgbClr val="0033CC"/>
                          </a:solidFill>
                          <a:effectLst/>
                        </a:rPr>
                        <a:t>trung</a:t>
                      </a:r>
                      <a:r>
                        <a:rPr lang="en-US" sz="2500" dirty="0">
                          <a:solidFill>
                            <a:srgbClr val="0033CC"/>
                          </a:solidFill>
                          <a:effectLst/>
                        </a:rPr>
                        <a:t> </a:t>
                      </a:r>
                      <a:r>
                        <a:rPr lang="en-US" sz="2500" dirty="0" err="1">
                          <a:solidFill>
                            <a:srgbClr val="0033CC"/>
                          </a:solidFill>
                          <a:effectLst/>
                        </a:rPr>
                        <a:t>học</a:t>
                      </a:r>
                      <a:r>
                        <a:rPr lang="en-US" sz="2500" dirty="0">
                          <a:solidFill>
                            <a:srgbClr val="0033CC"/>
                          </a:solidFill>
                          <a:effectLst/>
                        </a:rPr>
                        <a:t> </a:t>
                      </a:r>
                      <a:r>
                        <a:rPr lang="en-US" sz="2500" dirty="0" err="1">
                          <a:solidFill>
                            <a:srgbClr val="0033CC"/>
                          </a:solidFill>
                          <a:effectLst/>
                        </a:rPr>
                        <a:t>cơ</a:t>
                      </a:r>
                      <a:r>
                        <a:rPr lang="en-US" sz="2500" dirty="0">
                          <a:solidFill>
                            <a:srgbClr val="0033CC"/>
                          </a:solidFill>
                          <a:effectLst/>
                        </a:rPr>
                        <a:t> </a:t>
                      </a:r>
                      <a:r>
                        <a:rPr lang="en-US" sz="2500" dirty="0" err="1">
                          <a:solidFill>
                            <a:srgbClr val="0033CC"/>
                          </a:solidFill>
                          <a:effectLst/>
                        </a:rPr>
                        <a:t>sở</a:t>
                      </a:r>
                      <a:r>
                        <a:rPr lang="en-US" sz="2500" dirty="0">
                          <a:solidFill>
                            <a:srgbClr val="0033CC"/>
                          </a:solidFill>
                          <a:effectLst/>
                        </a:rPr>
                        <a:t>, </a:t>
                      </a:r>
                      <a:r>
                        <a:rPr lang="en-US" sz="2500" dirty="0" err="1">
                          <a:solidFill>
                            <a:srgbClr val="0033CC"/>
                          </a:solidFill>
                          <a:effectLst/>
                        </a:rPr>
                        <a:t>trung</a:t>
                      </a:r>
                      <a:r>
                        <a:rPr lang="en-US" sz="2500" dirty="0">
                          <a:solidFill>
                            <a:srgbClr val="0033CC"/>
                          </a:solidFill>
                          <a:effectLst/>
                        </a:rPr>
                        <a:t> </a:t>
                      </a:r>
                      <a:r>
                        <a:rPr lang="en-US" sz="2500" dirty="0" err="1">
                          <a:solidFill>
                            <a:srgbClr val="0033CC"/>
                          </a:solidFill>
                          <a:effectLst/>
                        </a:rPr>
                        <a:t>học</a:t>
                      </a:r>
                      <a:r>
                        <a:rPr lang="en-US" sz="2500" dirty="0">
                          <a:solidFill>
                            <a:srgbClr val="0033CC"/>
                          </a:solidFill>
                          <a:effectLst/>
                        </a:rPr>
                        <a:t> </a:t>
                      </a:r>
                      <a:r>
                        <a:rPr lang="en-US" sz="2500" dirty="0" err="1">
                          <a:solidFill>
                            <a:srgbClr val="0033CC"/>
                          </a:solidFill>
                          <a:effectLst/>
                        </a:rPr>
                        <a:t>phổ</a:t>
                      </a:r>
                      <a:r>
                        <a:rPr lang="en-US" sz="2500" dirty="0">
                          <a:solidFill>
                            <a:srgbClr val="0033CC"/>
                          </a:solidFill>
                          <a:effectLst/>
                        </a:rPr>
                        <a:t> </a:t>
                      </a:r>
                      <a:r>
                        <a:rPr lang="en-US" sz="2500" dirty="0" err="1">
                          <a:solidFill>
                            <a:srgbClr val="0033CC"/>
                          </a:solidFill>
                          <a:effectLst/>
                        </a:rPr>
                        <a:t>thông</a:t>
                      </a:r>
                      <a:r>
                        <a:rPr lang="en-US" sz="2500" dirty="0">
                          <a:solidFill>
                            <a:srgbClr val="0033CC"/>
                          </a:solidFill>
                          <a:effectLst/>
                        </a:rPr>
                        <a:t>.</a:t>
                      </a:r>
                    </a:p>
                    <a:p>
                      <a:pPr marL="0" marR="0" algn="just">
                        <a:lnSpc>
                          <a:spcPct val="107000"/>
                        </a:lnSpc>
                        <a:spcBef>
                          <a:spcPts val="0"/>
                        </a:spcBef>
                        <a:spcAft>
                          <a:spcPts val="0"/>
                        </a:spcAft>
                      </a:pPr>
                      <a:r>
                        <a:rPr lang="en-US" sz="2500" dirty="0" err="1">
                          <a:solidFill>
                            <a:srgbClr val="0033CC"/>
                          </a:solidFill>
                          <a:effectLst/>
                        </a:rPr>
                        <a:t>Trường</a:t>
                      </a:r>
                      <a:r>
                        <a:rPr lang="en-US" sz="2500" dirty="0">
                          <a:solidFill>
                            <a:srgbClr val="0033CC"/>
                          </a:solidFill>
                          <a:effectLst/>
                        </a:rPr>
                        <a:t> </a:t>
                      </a:r>
                      <a:r>
                        <a:rPr lang="en-US" sz="2500" dirty="0" err="1">
                          <a:solidFill>
                            <a:srgbClr val="0033CC"/>
                          </a:solidFill>
                          <a:effectLst/>
                        </a:rPr>
                        <a:t>hợp</a:t>
                      </a:r>
                      <a:r>
                        <a:rPr lang="en-US" sz="2500" dirty="0">
                          <a:solidFill>
                            <a:srgbClr val="0033CC"/>
                          </a:solidFill>
                          <a:effectLst/>
                        </a:rPr>
                        <a:t> </a:t>
                      </a:r>
                      <a:r>
                        <a:rPr lang="en-US" sz="2500" dirty="0" err="1">
                          <a:solidFill>
                            <a:srgbClr val="0033CC"/>
                          </a:solidFill>
                          <a:effectLst/>
                        </a:rPr>
                        <a:t>môn</a:t>
                      </a:r>
                      <a:r>
                        <a:rPr lang="en-US" sz="2500" dirty="0">
                          <a:solidFill>
                            <a:srgbClr val="0033CC"/>
                          </a:solidFill>
                          <a:effectLst/>
                        </a:rPr>
                        <a:t> </a:t>
                      </a:r>
                      <a:r>
                        <a:rPr lang="en-US" sz="2500" dirty="0" err="1">
                          <a:solidFill>
                            <a:srgbClr val="0033CC"/>
                          </a:solidFill>
                          <a:effectLst/>
                        </a:rPr>
                        <a:t>học</a:t>
                      </a:r>
                      <a:r>
                        <a:rPr lang="en-US" sz="2500" dirty="0">
                          <a:solidFill>
                            <a:srgbClr val="0033CC"/>
                          </a:solidFill>
                          <a:effectLst/>
                        </a:rPr>
                        <a:t> </a:t>
                      </a:r>
                      <a:r>
                        <a:rPr lang="en-US" sz="2500" dirty="0" err="1">
                          <a:solidFill>
                            <a:srgbClr val="0033CC"/>
                          </a:solidFill>
                          <a:effectLst/>
                        </a:rPr>
                        <a:t>chưa</a:t>
                      </a:r>
                      <a:r>
                        <a:rPr lang="en-US" sz="2500" dirty="0">
                          <a:solidFill>
                            <a:srgbClr val="0033CC"/>
                          </a:solidFill>
                          <a:effectLst/>
                        </a:rPr>
                        <a:t> </a:t>
                      </a:r>
                      <a:r>
                        <a:rPr lang="en-US" sz="2500" dirty="0" err="1">
                          <a:solidFill>
                            <a:srgbClr val="0033CC"/>
                          </a:solidFill>
                          <a:effectLst/>
                        </a:rPr>
                        <a:t>đủ</a:t>
                      </a:r>
                      <a:r>
                        <a:rPr lang="en-US" sz="2500" dirty="0">
                          <a:solidFill>
                            <a:srgbClr val="0033CC"/>
                          </a:solidFill>
                          <a:effectLst/>
                        </a:rPr>
                        <a:t> </a:t>
                      </a:r>
                      <a:r>
                        <a:rPr lang="en-US" sz="2500" dirty="0" err="1">
                          <a:solidFill>
                            <a:srgbClr val="0033CC"/>
                          </a:solidFill>
                          <a:effectLst/>
                        </a:rPr>
                        <a:t>giáo</a:t>
                      </a:r>
                      <a:r>
                        <a:rPr lang="en-US" sz="2500" dirty="0">
                          <a:solidFill>
                            <a:srgbClr val="0033CC"/>
                          </a:solidFill>
                          <a:effectLst/>
                        </a:rPr>
                        <a:t> </a:t>
                      </a:r>
                      <a:r>
                        <a:rPr lang="en-US" sz="2500" dirty="0" err="1">
                          <a:solidFill>
                            <a:srgbClr val="0033CC"/>
                          </a:solidFill>
                          <a:effectLst/>
                        </a:rPr>
                        <a:t>viên</a:t>
                      </a:r>
                      <a:r>
                        <a:rPr lang="en-US" sz="2500" dirty="0">
                          <a:solidFill>
                            <a:srgbClr val="0033CC"/>
                          </a:solidFill>
                          <a:effectLst/>
                        </a:rPr>
                        <a:t> </a:t>
                      </a:r>
                      <a:r>
                        <a:rPr lang="en-US" sz="2500" dirty="0" err="1">
                          <a:solidFill>
                            <a:srgbClr val="0033CC"/>
                          </a:solidFill>
                          <a:effectLst/>
                        </a:rPr>
                        <a:t>có</a:t>
                      </a:r>
                      <a:r>
                        <a:rPr lang="en-US" sz="2500" dirty="0">
                          <a:solidFill>
                            <a:srgbClr val="0033CC"/>
                          </a:solidFill>
                          <a:effectLst/>
                        </a:rPr>
                        <a:t> </a:t>
                      </a:r>
                      <a:r>
                        <a:rPr lang="en-US" sz="2500" dirty="0" err="1">
                          <a:solidFill>
                            <a:srgbClr val="0033CC"/>
                          </a:solidFill>
                          <a:effectLst/>
                        </a:rPr>
                        <a:t>bằng</a:t>
                      </a:r>
                      <a:r>
                        <a:rPr lang="en-US" sz="2500" dirty="0">
                          <a:solidFill>
                            <a:srgbClr val="0033CC"/>
                          </a:solidFill>
                          <a:effectLst/>
                        </a:rPr>
                        <a:t> </a:t>
                      </a:r>
                      <a:r>
                        <a:rPr lang="en-US" sz="2500" dirty="0" err="1">
                          <a:solidFill>
                            <a:srgbClr val="0033CC"/>
                          </a:solidFill>
                          <a:effectLst/>
                        </a:rPr>
                        <a:t>cử</a:t>
                      </a:r>
                      <a:r>
                        <a:rPr lang="en-US" sz="2500" dirty="0">
                          <a:solidFill>
                            <a:srgbClr val="0033CC"/>
                          </a:solidFill>
                          <a:effectLst/>
                        </a:rPr>
                        <a:t> </a:t>
                      </a:r>
                      <a:r>
                        <a:rPr lang="en-US" sz="2500" dirty="0" err="1">
                          <a:solidFill>
                            <a:srgbClr val="0033CC"/>
                          </a:solidFill>
                          <a:effectLst/>
                        </a:rPr>
                        <a:t>nhân</a:t>
                      </a:r>
                      <a:r>
                        <a:rPr lang="en-US" sz="2500" dirty="0">
                          <a:solidFill>
                            <a:srgbClr val="0033CC"/>
                          </a:solidFill>
                          <a:effectLst/>
                        </a:rPr>
                        <a:t> </a:t>
                      </a:r>
                      <a:r>
                        <a:rPr lang="en-US" sz="2500" dirty="0" err="1">
                          <a:solidFill>
                            <a:srgbClr val="0033CC"/>
                          </a:solidFill>
                          <a:effectLst/>
                        </a:rPr>
                        <a:t>thuộc</a:t>
                      </a:r>
                      <a:r>
                        <a:rPr lang="en-US" sz="2500" dirty="0">
                          <a:solidFill>
                            <a:srgbClr val="0033CC"/>
                          </a:solidFill>
                          <a:effectLst/>
                        </a:rPr>
                        <a:t> </a:t>
                      </a:r>
                      <a:r>
                        <a:rPr lang="en-US" sz="2500" dirty="0" err="1">
                          <a:solidFill>
                            <a:srgbClr val="0033CC"/>
                          </a:solidFill>
                          <a:effectLst/>
                        </a:rPr>
                        <a:t>ngành</a:t>
                      </a:r>
                      <a:r>
                        <a:rPr lang="en-US" sz="2500" dirty="0">
                          <a:solidFill>
                            <a:srgbClr val="0033CC"/>
                          </a:solidFill>
                          <a:effectLst/>
                        </a:rPr>
                        <a:t> </a:t>
                      </a:r>
                      <a:r>
                        <a:rPr lang="en-US" sz="2500" dirty="0" err="1">
                          <a:solidFill>
                            <a:srgbClr val="0033CC"/>
                          </a:solidFill>
                          <a:effectLst/>
                        </a:rPr>
                        <a:t>đào</a:t>
                      </a:r>
                      <a:r>
                        <a:rPr lang="en-US" sz="2500" dirty="0">
                          <a:solidFill>
                            <a:srgbClr val="0033CC"/>
                          </a:solidFill>
                          <a:effectLst/>
                        </a:rPr>
                        <a:t> </a:t>
                      </a:r>
                      <a:r>
                        <a:rPr lang="en-US" sz="2500" dirty="0" err="1">
                          <a:solidFill>
                            <a:srgbClr val="0033CC"/>
                          </a:solidFill>
                          <a:effectLst/>
                        </a:rPr>
                        <a:t>tạo</a:t>
                      </a:r>
                      <a:r>
                        <a:rPr lang="en-US" sz="2500" dirty="0">
                          <a:solidFill>
                            <a:srgbClr val="0033CC"/>
                          </a:solidFill>
                          <a:effectLst/>
                        </a:rPr>
                        <a:t> </a:t>
                      </a:r>
                      <a:r>
                        <a:rPr lang="en-US" sz="2500" dirty="0" err="1">
                          <a:solidFill>
                            <a:srgbClr val="0033CC"/>
                          </a:solidFill>
                          <a:effectLst/>
                        </a:rPr>
                        <a:t>giáo</a:t>
                      </a:r>
                      <a:r>
                        <a:rPr lang="en-US" sz="2500" dirty="0">
                          <a:solidFill>
                            <a:srgbClr val="0033CC"/>
                          </a:solidFill>
                          <a:effectLst/>
                        </a:rPr>
                        <a:t> </a:t>
                      </a:r>
                      <a:r>
                        <a:rPr lang="en-US" sz="2500" dirty="0" err="1">
                          <a:solidFill>
                            <a:srgbClr val="0033CC"/>
                          </a:solidFill>
                          <a:effectLst/>
                        </a:rPr>
                        <a:t>viên</a:t>
                      </a:r>
                      <a:r>
                        <a:rPr lang="en-US" sz="2500" dirty="0">
                          <a:solidFill>
                            <a:srgbClr val="0033CC"/>
                          </a:solidFill>
                          <a:effectLst/>
                        </a:rPr>
                        <a:t> </a:t>
                      </a:r>
                      <a:r>
                        <a:rPr lang="en-US" sz="2500" dirty="0" err="1">
                          <a:solidFill>
                            <a:srgbClr val="0033CC"/>
                          </a:solidFill>
                          <a:effectLst/>
                        </a:rPr>
                        <a:t>thì</a:t>
                      </a:r>
                      <a:r>
                        <a:rPr lang="en-US" sz="2500" dirty="0">
                          <a:solidFill>
                            <a:srgbClr val="0033CC"/>
                          </a:solidFill>
                          <a:effectLst/>
                        </a:rPr>
                        <a:t> </a:t>
                      </a:r>
                      <a:r>
                        <a:rPr lang="en-US" sz="2500" dirty="0" err="1">
                          <a:solidFill>
                            <a:srgbClr val="0033CC"/>
                          </a:solidFill>
                          <a:effectLst/>
                        </a:rPr>
                        <a:t>phải</a:t>
                      </a:r>
                      <a:r>
                        <a:rPr lang="en-US" sz="2500" dirty="0">
                          <a:solidFill>
                            <a:srgbClr val="0033CC"/>
                          </a:solidFill>
                          <a:effectLst/>
                        </a:rPr>
                        <a:t> </a:t>
                      </a:r>
                      <a:r>
                        <a:rPr lang="en-US" sz="2500" dirty="0" err="1">
                          <a:solidFill>
                            <a:srgbClr val="0033CC"/>
                          </a:solidFill>
                          <a:effectLst/>
                        </a:rPr>
                        <a:t>có</a:t>
                      </a:r>
                      <a:r>
                        <a:rPr lang="en-US" sz="2500" dirty="0">
                          <a:solidFill>
                            <a:srgbClr val="0033CC"/>
                          </a:solidFill>
                          <a:effectLst/>
                        </a:rPr>
                        <a:t> </a:t>
                      </a:r>
                      <a:r>
                        <a:rPr lang="en-US" sz="2500" dirty="0" err="1">
                          <a:solidFill>
                            <a:srgbClr val="0033CC"/>
                          </a:solidFill>
                          <a:effectLst/>
                        </a:rPr>
                        <a:t>bằng</a:t>
                      </a:r>
                      <a:r>
                        <a:rPr lang="en-US" sz="2500" dirty="0">
                          <a:solidFill>
                            <a:srgbClr val="0033CC"/>
                          </a:solidFill>
                          <a:effectLst/>
                        </a:rPr>
                        <a:t> </a:t>
                      </a:r>
                      <a:r>
                        <a:rPr lang="en-US" sz="2500" dirty="0" err="1">
                          <a:solidFill>
                            <a:srgbClr val="0033CC"/>
                          </a:solidFill>
                          <a:effectLst/>
                        </a:rPr>
                        <a:t>cử</a:t>
                      </a:r>
                      <a:r>
                        <a:rPr lang="en-US" sz="2500" dirty="0">
                          <a:solidFill>
                            <a:srgbClr val="0033CC"/>
                          </a:solidFill>
                          <a:effectLst/>
                        </a:rPr>
                        <a:t> </a:t>
                      </a:r>
                      <a:r>
                        <a:rPr lang="en-US" sz="2500" dirty="0" err="1">
                          <a:solidFill>
                            <a:srgbClr val="0033CC"/>
                          </a:solidFill>
                          <a:effectLst/>
                        </a:rPr>
                        <a:t>nhân</a:t>
                      </a:r>
                      <a:r>
                        <a:rPr lang="en-US" sz="2500" dirty="0">
                          <a:solidFill>
                            <a:srgbClr val="0033CC"/>
                          </a:solidFill>
                          <a:effectLst/>
                        </a:rPr>
                        <a:t> </a:t>
                      </a:r>
                      <a:r>
                        <a:rPr lang="en-US" sz="2500" dirty="0" err="1">
                          <a:solidFill>
                            <a:srgbClr val="0033CC"/>
                          </a:solidFill>
                          <a:effectLst/>
                        </a:rPr>
                        <a:t>chuyên</a:t>
                      </a:r>
                      <a:r>
                        <a:rPr lang="en-US" sz="2500" dirty="0">
                          <a:solidFill>
                            <a:srgbClr val="0033CC"/>
                          </a:solidFill>
                          <a:effectLst/>
                        </a:rPr>
                        <a:t> </a:t>
                      </a:r>
                      <a:r>
                        <a:rPr lang="en-US" sz="2500" dirty="0" err="1">
                          <a:solidFill>
                            <a:srgbClr val="0033CC"/>
                          </a:solidFill>
                          <a:effectLst/>
                        </a:rPr>
                        <a:t>ngành</a:t>
                      </a:r>
                      <a:r>
                        <a:rPr lang="en-US" sz="2500" dirty="0">
                          <a:solidFill>
                            <a:srgbClr val="0033CC"/>
                          </a:solidFill>
                          <a:effectLst/>
                        </a:rPr>
                        <a:t> </a:t>
                      </a:r>
                      <a:r>
                        <a:rPr lang="en-US" sz="2500" dirty="0" err="1">
                          <a:solidFill>
                            <a:srgbClr val="0033CC"/>
                          </a:solidFill>
                          <a:effectLst/>
                        </a:rPr>
                        <a:t>phù</a:t>
                      </a:r>
                      <a:r>
                        <a:rPr lang="en-US" sz="2500" dirty="0">
                          <a:solidFill>
                            <a:srgbClr val="0033CC"/>
                          </a:solidFill>
                          <a:effectLst/>
                        </a:rPr>
                        <a:t> </a:t>
                      </a:r>
                      <a:r>
                        <a:rPr lang="en-US" sz="2500" dirty="0" err="1">
                          <a:solidFill>
                            <a:srgbClr val="0033CC"/>
                          </a:solidFill>
                          <a:effectLst/>
                        </a:rPr>
                        <a:t>hợp</a:t>
                      </a:r>
                      <a:r>
                        <a:rPr lang="en-US" sz="2500" dirty="0">
                          <a:solidFill>
                            <a:srgbClr val="0033CC"/>
                          </a:solidFill>
                          <a:effectLst/>
                        </a:rPr>
                        <a:t> </a:t>
                      </a:r>
                      <a:r>
                        <a:rPr lang="en-US" sz="2500" dirty="0" err="1">
                          <a:solidFill>
                            <a:srgbClr val="0033CC"/>
                          </a:solidFill>
                          <a:effectLst/>
                        </a:rPr>
                        <a:t>và</a:t>
                      </a:r>
                      <a:r>
                        <a:rPr lang="en-US" sz="2500" dirty="0">
                          <a:solidFill>
                            <a:srgbClr val="0033CC"/>
                          </a:solidFill>
                          <a:effectLst/>
                        </a:rPr>
                        <a:t> </a:t>
                      </a:r>
                      <a:r>
                        <a:rPr lang="en-US" sz="2500" dirty="0" err="1">
                          <a:solidFill>
                            <a:srgbClr val="0033CC"/>
                          </a:solidFill>
                          <a:effectLst/>
                        </a:rPr>
                        <a:t>có</a:t>
                      </a:r>
                      <a:r>
                        <a:rPr lang="en-US" sz="2500" dirty="0">
                          <a:solidFill>
                            <a:srgbClr val="0033CC"/>
                          </a:solidFill>
                          <a:effectLst/>
                        </a:rPr>
                        <a:t> </a:t>
                      </a:r>
                      <a:r>
                        <a:rPr lang="en-US" sz="2500" dirty="0" err="1">
                          <a:solidFill>
                            <a:srgbClr val="0033CC"/>
                          </a:solidFill>
                          <a:effectLst/>
                        </a:rPr>
                        <a:t>chứng</a:t>
                      </a:r>
                      <a:r>
                        <a:rPr lang="en-US" sz="2500" dirty="0">
                          <a:solidFill>
                            <a:srgbClr val="0033CC"/>
                          </a:solidFill>
                          <a:effectLst/>
                        </a:rPr>
                        <a:t> </a:t>
                      </a:r>
                      <a:r>
                        <a:rPr lang="en-US" sz="2500" dirty="0" err="1">
                          <a:solidFill>
                            <a:srgbClr val="0033CC"/>
                          </a:solidFill>
                          <a:effectLst/>
                        </a:rPr>
                        <a:t>chỉ</a:t>
                      </a:r>
                      <a:r>
                        <a:rPr lang="en-US" sz="2500" dirty="0">
                          <a:solidFill>
                            <a:srgbClr val="0033CC"/>
                          </a:solidFill>
                          <a:effectLst/>
                        </a:rPr>
                        <a:t> </a:t>
                      </a:r>
                      <a:r>
                        <a:rPr lang="en-US" sz="2500" dirty="0" err="1">
                          <a:solidFill>
                            <a:srgbClr val="0033CC"/>
                          </a:solidFill>
                          <a:effectLst/>
                        </a:rPr>
                        <a:t>bồi</a:t>
                      </a:r>
                      <a:r>
                        <a:rPr lang="en-US" sz="2500" dirty="0">
                          <a:solidFill>
                            <a:srgbClr val="0033CC"/>
                          </a:solidFill>
                          <a:effectLst/>
                        </a:rPr>
                        <a:t> </a:t>
                      </a:r>
                      <a:r>
                        <a:rPr lang="en-US" sz="2500" dirty="0" err="1">
                          <a:solidFill>
                            <a:srgbClr val="0033CC"/>
                          </a:solidFill>
                          <a:effectLst/>
                        </a:rPr>
                        <a:t>dưỡng</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vụ</a:t>
                      </a:r>
                      <a:r>
                        <a:rPr lang="en-US" sz="2500" dirty="0">
                          <a:solidFill>
                            <a:srgbClr val="0033CC"/>
                          </a:solidFill>
                          <a:effectLst/>
                        </a:rPr>
                        <a:t> </a:t>
                      </a:r>
                      <a:r>
                        <a:rPr lang="en-US" sz="2500" dirty="0" err="1">
                          <a:solidFill>
                            <a:srgbClr val="0033CC"/>
                          </a:solidFill>
                          <a:effectLst/>
                        </a:rPr>
                        <a:t>sư</a:t>
                      </a:r>
                      <a:r>
                        <a:rPr lang="en-US" sz="2500" dirty="0">
                          <a:solidFill>
                            <a:srgbClr val="0033CC"/>
                          </a:solidFill>
                          <a:effectLst/>
                        </a:rPr>
                        <a:t> </a:t>
                      </a:r>
                      <a:r>
                        <a:rPr lang="en-US" sz="2500" dirty="0" err="1">
                          <a:solidFill>
                            <a:srgbClr val="0033CC"/>
                          </a:solidFill>
                          <a:effectLst/>
                        </a:rPr>
                        <a:t>phạm</a:t>
                      </a:r>
                      <a:r>
                        <a:rPr lang="en-US" sz="2500" dirty="0">
                          <a:solidFill>
                            <a:srgbClr val="0033CC"/>
                          </a:solidFill>
                          <a:effectLst/>
                        </a:rPr>
                        <a:t>.</a:t>
                      </a:r>
                      <a:endParaRPr lang="en-US" sz="25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xmlns="" val="10002"/>
                  </a:ext>
                </a:extLst>
              </a:tr>
              <a:tr h="2410520">
                <a:tc>
                  <a:txBody>
                    <a:bodyPr/>
                    <a:lstStyle/>
                    <a:p>
                      <a:pPr marL="0" marR="0" algn="ctr">
                        <a:lnSpc>
                          <a:spcPct val="107000"/>
                        </a:lnSpc>
                        <a:spcBef>
                          <a:spcPts val="0"/>
                        </a:spcBef>
                        <a:spcAft>
                          <a:spcPts val="0"/>
                        </a:spcAft>
                      </a:pPr>
                      <a:r>
                        <a:rPr lang="en-US" sz="2500" dirty="0" err="1">
                          <a:effectLst/>
                        </a:rPr>
                        <a:t>Giáo</a:t>
                      </a:r>
                      <a:r>
                        <a:rPr lang="en-US" sz="2500" dirty="0">
                          <a:effectLst/>
                        </a:rPr>
                        <a:t> </a:t>
                      </a:r>
                      <a:r>
                        <a:rPr lang="en-US" sz="2500" dirty="0" err="1">
                          <a:effectLst/>
                        </a:rPr>
                        <a:t>viên</a:t>
                      </a:r>
                      <a:r>
                        <a:rPr lang="en-US" sz="2500" dirty="0">
                          <a:effectLst/>
                        </a:rPr>
                        <a:t>  THCS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marL="0" marR="0" algn="just">
                        <a:lnSpc>
                          <a:spcPct val="107000"/>
                        </a:lnSpc>
                        <a:spcBef>
                          <a:spcPts val="0"/>
                        </a:spcBef>
                        <a:spcAft>
                          <a:spcPts val="0"/>
                        </a:spcAft>
                      </a:pPr>
                      <a:r>
                        <a:rPr lang="en-US" sz="2500" dirty="0">
                          <a:solidFill>
                            <a:srgbClr val="0033CC"/>
                          </a:solidFill>
                          <a:effectLst/>
                        </a:rPr>
                        <a:t> </a:t>
                      </a:r>
                      <a:r>
                        <a:rPr lang="en-US" sz="2500" dirty="0" err="1">
                          <a:solidFill>
                            <a:srgbClr val="0033CC"/>
                          </a:solidFill>
                          <a:effectLst/>
                        </a:rPr>
                        <a:t>Tốt</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cao</a:t>
                      </a:r>
                      <a:r>
                        <a:rPr lang="en-US" sz="2500" dirty="0">
                          <a:solidFill>
                            <a:srgbClr val="0033CC"/>
                          </a:solidFill>
                          <a:effectLst/>
                        </a:rPr>
                        <a:t> </a:t>
                      </a:r>
                      <a:r>
                        <a:rPr lang="en-US" sz="2500" dirty="0" err="1">
                          <a:solidFill>
                            <a:srgbClr val="0033CC"/>
                          </a:solidFill>
                          <a:effectLst/>
                        </a:rPr>
                        <a:t>đẳng</a:t>
                      </a:r>
                      <a:r>
                        <a:rPr lang="en-US" sz="2500" dirty="0">
                          <a:solidFill>
                            <a:srgbClr val="0033CC"/>
                          </a:solidFill>
                          <a:effectLst/>
                        </a:rPr>
                        <a:t> </a:t>
                      </a:r>
                      <a:r>
                        <a:rPr lang="en-US" sz="2500" dirty="0" err="1">
                          <a:solidFill>
                            <a:srgbClr val="0033CC"/>
                          </a:solidFill>
                          <a:effectLst/>
                        </a:rPr>
                        <a:t>sư</a:t>
                      </a:r>
                      <a:r>
                        <a:rPr lang="en-US" sz="2500" dirty="0">
                          <a:solidFill>
                            <a:srgbClr val="0033CC"/>
                          </a:solidFill>
                          <a:effectLst/>
                        </a:rPr>
                        <a:t> </a:t>
                      </a:r>
                      <a:r>
                        <a:rPr lang="en-US" sz="2500" dirty="0" err="1">
                          <a:solidFill>
                            <a:srgbClr val="0033CC"/>
                          </a:solidFill>
                          <a:effectLst/>
                        </a:rPr>
                        <a:t>phạm</a:t>
                      </a:r>
                      <a:r>
                        <a:rPr lang="en-US" sz="2500" dirty="0">
                          <a:solidFill>
                            <a:srgbClr val="0033CC"/>
                          </a:solidFill>
                          <a:effectLst/>
                        </a:rPr>
                        <a:t> </a:t>
                      </a:r>
                      <a:r>
                        <a:rPr lang="en-US" sz="2500" dirty="0" err="1">
                          <a:solidFill>
                            <a:srgbClr val="0033CC"/>
                          </a:solidFill>
                          <a:effectLst/>
                        </a:rPr>
                        <a:t>hoặc</a:t>
                      </a:r>
                      <a:r>
                        <a:rPr lang="en-US" sz="2500" dirty="0">
                          <a:solidFill>
                            <a:srgbClr val="0033CC"/>
                          </a:solidFill>
                          <a:effectLst/>
                        </a:rPr>
                        <a:t> </a:t>
                      </a:r>
                      <a:r>
                        <a:rPr lang="en-US" sz="2500" dirty="0" err="1">
                          <a:solidFill>
                            <a:srgbClr val="0033CC"/>
                          </a:solidFill>
                          <a:effectLst/>
                        </a:rPr>
                        <a:t>có</a:t>
                      </a:r>
                      <a:r>
                        <a:rPr lang="en-US" sz="2500" dirty="0">
                          <a:solidFill>
                            <a:srgbClr val="0033CC"/>
                          </a:solidFill>
                          <a:effectLst/>
                        </a:rPr>
                        <a:t> </a:t>
                      </a:r>
                      <a:r>
                        <a:rPr lang="en-US" sz="2500" dirty="0" err="1">
                          <a:solidFill>
                            <a:srgbClr val="0033CC"/>
                          </a:solidFill>
                          <a:effectLst/>
                        </a:rPr>
                        <a:t>bằng</a:t>
                      </a:r>
                      <a:r>
                        <a:rPr lang="en-US" sz="2500" dirty="0">
                          <a:solidFill>
                            <a:srgbClr val="0033CC"/>
                          </a:solidFill>
                          <a:effectLst/>
                        </a:rPr>
                        <a:t> </a:t>
                      </a:r>
                      <a:r>
                        <a:rPr lang="en-US" sz="2500" dirty="0" err="1">
                          <a:solidFill>
                            <a:srgbClr val="0033CC"/>
                          </a:solidFill>
                          <a:effectLst/>
                        </a:rPr>
                        <a:t>tốt</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cao</a:t>
                      </a:r>
                      <a:r>
                        <a:rPr lang="en-US" sz="2500" dirty="0">
                          <a:solidFill>
                            <a:srgbClr val="0033CC"/>
                          </a:solidFill>
                          <a:effectLst/>
                        </a:rPr>
                        <a:t> </a:t>
                      </a:r>
                      <a:r>
                        <a:rPr lang="en-US" sz="2500" dirty="0" err="1">
                          <a:solidFill>
                            <a:srgbClr val="0033CC"/>
                          </a:solidFill>
                          <a:effectLst/>
                        </a:rPr>
                        <a:t>đẳng</a:t>
                      </a:r>
                      <a:r>
                        <a:rPr lang="en-US" sz="2500" dirty="0">
                          <a:solidFill>
                            <a:srgbClr val="0033CC"/>
                          </a:solidFill>
                          <a:effectLst/>
                        </a:rPr>
                        <a:t> </a:t>
                      </a:r>
                      <a:r>
                        <a:rPr lang="en-US" sz="2500" dirty="0" err="1">
                          <a:solidFill>
                            <a:srgbClr val="0033CC"/>
                          </a:solidFill>
                          <a:effectLst/>
                        </a:rPr>
                        <a:t>và</a:t>
                      </a:r>
                      <a:r>
                        <a:rPr lang="en-US" sz="2500" dirty="0">
                          <a:solidFill>
                            <a:srgbClr val="0033CC"/>
                          </a:solidFill>
                          <a:effectLst/>
                        </a:rPr>
                        <a:t> </a:t>
                      </a:r>
                      <a:r>
                        <a:rPr lang="en-US" sz="2500" dirty="0" err="1">
                          <a:solidFill>
                            <a:srgbClr val="0033CC"/>
                          </a:solidFill>
                          <a:effectLst/>
                        </a:rPr>
                        <a:t>có</a:t>
                      </a:r>
                      <a:r>
                        <a:rPr lang="en-US" sz="2500" dirty="0">
                          <a:solidFill>
                            <a:srgbClr val="0033CC"/>
                          </a:solidFill>
                          <a:effectLst/>
                        </a:rPr>
                        <a:t> </a:t>
                      </a:r>
                      <a:r>
                        <a:rPr lang="en-US" sz="2500" dirty="0" err="1">
                          <a:solidFill>
                            <a:srgbClr val="0033CC"/>
                          </a:solidFill>
                          <a:effectLst/>
                        </a:rPr>
                        <a:t>chứng</a:t>
                      </a:r>
                      <a:r>
                        <a:rPr lang="en-US" sz="2500" dirty="0">
                          <a:solidFill>
                            <a:srgbClr val="0033CC"/>
                          </a:solidFill>
                          <a:effectLst/>
                        </a:rPr>
                        <a:t> </a:t>
                      </a:r>
                      <a:r>
                        <a:rPr lang="en-US" sz="2500" dirty="0" err="1">
                          <a:solidFill>
                            <a:srgbClr val="0033CC"/>
                          </a:solidFill>
                          <a:effectLst/>
                        </a:rPr>
                        <a:t>chỉ</a:t>
                      </a:r>
                      <a:r>
                        <a:rPr lang="en-US" sz="2500" dirty="0">
                          <a:solidFill>
                            <a:srgbClr val="0033CC"/>
                          </a:solidFill>
                          <a:effectLst/>
                        </a:rPr>
                        <a:t> </a:t>
                      </a:r>
                      <a:r>
                        <a:rPr lang="en-US" sz="2500" dirty="0" err="1">
                          <a:solidFill>
                            <a:srgbClr val="0033CC"/>
                          </a:solidFill>
                          <a:effectLst/>
                        </a:rPr>
                        <a:t>bồi</a:t>
                      </a:r>
                      <a:r>
                        <a:rPr lang="en-US" sz="2500" dirty="0">
                          <a:solidFill>
                            <a:srgbClr val="0033CC"/>
                          </a:solidFill>
                          <a:effectLst/>
                        </a:rPr>
                        <a:t> </a:t>
                      </a:r>
                      <a:r>
                        <a:rPr lang="en-US" sz="2500" dirty="0" err="1">
                          <a:solidFill>
                            <a:srgbClr val="0033CC"/>
                          </a:solidFill>
                          <a:effectLst/>
                        </a:rPr>
                        <a:t>dưỡng</a:t>
                      </a:r>
                      <a:r>
                        <a:rPr lang="en-US" sz="2500" dirty="0">
                          <a:solidFill>
                            <a:srgbClr val="0033CC"/>
                          </a:solidFill>
                          <a:effectLst/>
                        </a:rPr>
                        <a:t> </a:t>
                      </a:r>
                      <a:r>
                        <a:rPr lang="en-US" sz="2500" dirty="0" err="1">
                          <a:solidFill>
                            <a:srgbClr val="0033CC"/>
                          </a:solidFill>
                          <a:effectLst/>
                        </a:rPr>
                        <a:t>nghiệp</a:t>
                      </a:r>
                      <a:r>
                        <a:rPr lang="en-US" sz="2500" dirty="0">
                          <a:solidFill>
                            <a:srgbClr val="0033CC"/>
                          </a:solidFill>
                          <a:effectLst/>
                        </a:rPr>
                        <a:t> </a:t>
                      </a:r>
                      <a:r>
                        <a:rPr lang="en-US" sz="2500" dirty="0" err="1">
                          <a:solidFill>
                            <a:srgbClr val="0033CC"/>
                          </a:solidFill>
                          <a:effectLst/>
                        </a:rPr>
                        <a:t>vụ</a:t>
                      </a:r>
                      <a:r>
                        <a:rPr lang="en-US" sz="2500" dirty="0">
                          <a:solidFill>
                            <a:srgbClr val="0033CC"/>
                          </a:solidFill>
                          <a:effectLst/>
                        </a:rPr>
                        <a:t> </a:t>
                      </a:r>
                      <a:r>
                        <a:rPr lang="en-US" sz="2500" dirty="0" err="1">
                          <a:solidFill>
                            <a:srgbClr val="0033CC"/>
                          </a:solidFill>
                          <a:effectLst/>
                        </a:rPr>
                        <a:t>sư</a:t>
                      </a:r>
                      <a:r>
                        <a:rPr lang="en-US" sz="2500" dirty="0">
                          <a:solidFill>
                            <a:srgbClr val="0033CC"/>
                          </a:solidFill>
                          <a:effectLst/>
                        </a:rPr>
                        <a:t> </a:t>
                      </a:r>
                      <a:r>
                        <a:rPr lang="en-US" sz="2500" dirty="0" err="1">
                          <a:solidFill>
                            <a:srgbClr val="0033CC"/>
                          </a:solidFill>
                          <a:effectLst/>
                        </a:rPr>
                        <a:t>phạm</a:t>
                      </a:r>
                      <a:endParaRPr lang="en-US" sz="25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vMerge="1">
                  <a:txBody>
                    <a:bodyPr/>
                    <a:lstStyle/>
                    <a:p>
                      <a:endParaRPr lang="en-US"/>
                    </a:p>
                  </a:txBody>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6170</TotalTime>
  <Words>1946</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Tahoma</vt:lpstr>
      <vt:lpstr>Times New Roman</vt:lpstr>
      <vt:lpstr>Trebuchet MS</vt:lpstr>
      <vt:lpstr>Wingdings 3</vt:lpstr>
      <vt:lpstr>Facet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Administrator</cp:lastModifiedBy>
  <cp:revision>479</cp:revision>
  <dcterms:created xsi:type="dcterms:W3CDTF">2017-08-09T07:49:04Z</dcterms:created>
  <dcterms:modified xsi:type="dcterms:W3CDTF">2021-04-09T04:00:34Z</dcterms:modified>
</cp:coreProperties>
</file>